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303FB"/>
    <a:srgbClr val="0CD215"/>
    <a:srgbClr val="66FF33"/>
    <a:srgbClr val="19F95E"/>
    <a:srgbClr val="F3FD6B"/>
    <a:srgbClr val="FFEE89"/>
    <a:srgbClr val="31F749"/>
    <a:srgbClr val="DB31FD"/>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577" autoAdjust="0"/>
  </p:normalViewPr>
  <p:slideViewPr>
    <p:cSldViewPr>
      <p:cViewPr varScale="1">
        <p:scale>
          <a:sx n="88" d="100"/>
          <a:sy n="88" d="100"/>
        </p:scale>
        <p:origin x="-96" y="-3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960FE3-00A0-42FD-86E2-5290E70BB1A4}" type="datetimeFigureOut">
              <a:rPr lang="en-US" smtClean="0"/>
              <a:pPr/>
              <a:t>07-Jan-12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BF3AF1-2FE0-4CD6-AAAC-2D42BFC2B957}"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BF3AF1-2FE0-4CD6-AAAC-2D42BFC2B957}"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967937-B43B-4282-B55F-0F8711C633E1}" type="datetime1">
              <a:rPr lang="en-US" smtClean="0"/>
              <a:pPr/>
              <a:t>07-Jan-12</a:t>
            </a:fld>
            <a:endParaRPr lang="en-US" dirty="0"/>
          </a:p>
        </p:txBody>
      </p:sp>
      <p:sp>
        <p:nvSpPr>
          <p:cNvPr id="5" name="Footer Placeholder 4"/>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5366FF-4113-47F2-9AA2-DAA93FC88341}" type="datetime1">
              <a:rPr lang="en-US" smtClean="0"/>
              <a:pPr/>
              <a:t>07-Jan-12</a:t>
            </a:fld>
            <a:endParaRPr lang="en-US" dirty="0"/>
          </a:p>
        </p:txBody>
      </p:sp>
      <p:sp>
        <p:nvSpPr>
          <p:cNvPr id="5" name="Footer Placeholder 4"/>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78BAC7-D733-4DA2-A4B6-569FC8FFCE81}" type="datetime1">
              <a:rPr lang="en-US" smtClean="0"/>
              <a:pPr/>
              <a:t>07-Jan-12</a:t>
            </a:fld>
            <a:endParaRPr lang="en-US" dirty="0"/>
          </a:p>
        </p:txBody>
      </p:sp>
      <p:sp>
        <p:nvSpPr>
          <p:cNvPr id="5" name="Footer Placeholder 4"/>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D8B83A-0C36-40A3-AEAF-C3F860A10B20}" type="datetime1">
              <a:rPr lang="en-US" smtClean="0"/>
              <a:pPr/>
              <a:t>07-Jan-12</a:t>
            </a:fld>
            <a:endParaRPr lang="en-US" dirty="0"/>
          </a:p>
        </p:txBody>
      </p:sp>
      <p:sp>
        <p:nvSpPr>
          <p:cNvPr id="5" name="Footer Placeholder 4"/>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0AF596-0E59-4EA2-A66E-078395CFA1C0}" type="datetime1">
              <a:rPr lang="en-US" smtClean="0"/>
              <a:pPr/>
              <a:t>07-Jan-12</a:t>
            </a:fld>
            <a:endParaRPr lang="en-US" dirty="0"/>
          </a:p>
        </p:txBody>
      </p:sp>
      <p:sp>
        <p:nvSpPr>
          <p:cNvPr id="5" name="Footer Placeholder 4"/>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425E00-21DA-4B67-ACD6-63F93466B8E0}" type="datetime1">
              <a:rPr lang="en-US" smtClean="0"/>
              <a:pPr/>
              <a:t>07-Jan-12</a:t>
            </a:fld>
            <a:endParaRPr lang="en-US" dirty="0"/>
          </a:p>
        </p:txBody>
      </p:sp>
      <p:sp>
        <p:nvSpPr>
          <p:cNvPr id="6" name="Footer Placeholder 5"/>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7" name="Slide Number Placeholder 6"/>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AC40F4-CB88-4379-B219-9C0F0192FF80}" type="datetime1">
              <a:rPr lang="en-US" smtClean="0"/>
              <a:pPr/>
              <a:t>07-Jan-12</a:t>
            </a:fld>
            <a:endParaRPr lang="en-US" dirty="0"/>
          </a:p>
        </p:txBody>
      </p:sp>
      <p:sp>
        <p:nvSpPr>
          <p:cNvPr id="8" name="Footer Placeholder 7"/>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9" name="Slide Number Placeholder 8"/>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056EFD-452E-4EE0-A4A6-A6E0A4212F3A}" type="datetime1">
              <a:rPr lang="en-US" smtClean="0"/>
              <a:pPr/>
              <a:t>07-Jan-12</a:t>
            </a:fld>
            <a:endParaRPr lang="en-US" dirty="0"/>
          </a:p>
        </p:txBody>
      </p:sp>
      <p:sp>
        <p:nvSpPr>
          <p:cNvPr id="4" name="Footer Placeholder 3"/>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5" name="Slide Number Placeholder 4"/>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C9CAFB-6FD4-43EB-B23A-EF64CE8C1FEE}" type="datetime1">
              <a:rPr lang="en-US" smtClean="0"/>
              <a:pPr/>
              <a:t>07-Jan-12</a:t>
            </a:fld>
            <a:endParaRPr lang="en-US" dirty="0"/>
          </a:p>
        </p:txBody>
      </p:sp>
      <p:sp>
        <p:nvSpPr>
          <p:cNvPr id="3" name="Footer Placeholder 2"/>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4" name="Slide Number Placeholder 3"/>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1E1781-C8D0-4D24-ABCF-960FB7AAC379}" type="datetime1">
              <a:rPr lang="en-US" smtClean="0"/>
              <a:pPr/>
              <a:t>07-Jan-12</a:t>
            </a:fld>
            <a:endParaRPr lang="en-US" dirty="0"/>
          </a:p>
        </p:txBody>
      </p:sp>
      <p:sp>
        <p:nvSpPr>
          <p:cNvPr id="6" name="Footer Placeholder 5"/>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7" name="Slide Number Placeholder 6"/>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7555D4-2E3F-465C-937A-36ADD71AC733}" type="datetime1">
              <a:rPr lang="en-US" smtClean="0"/>
              <a:pPr/>
              <a:t>07-Jan-12</a:t>
            </a:fld>
            <a:endParaRPr lang="en-US" dirty="0"/>
          </a:p>
        </p:txBody>
      </p:sp>
      <p:sp>
        <p:nvSpPr>
          <p:cNvPr id="6" name="Footer Placeholder 5"/>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7" name="Slide Number Placeholder 6"/>
          <p:cNvSpPr>
            <a:spLocks noGrp="1"/>
          </p:cNvSpPr>
          <p:nvPr>
            <p:ph type="sldNum" sz="quarter" idx="12"/>
          </p:nvPr>
        </p:nvSpPr>
        <p:spPr/>
        <p:txBody>
          <a:bodyPr/>
          <a:lstStyle/>
          <a:p>
            <a:fld id="{D38F4E2C-2DF4-4684-828B-70FF58F16B0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A6F78-DAA9-4CF7-A821-F458CD46A218}" type="datetime1">
              <a:rPr lang="en-US" smtClean="0"/>
              <a:pPr/>
              <a:t>07-Jan-12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By: </a:t>
            </a:r>
            <a:r>
              <a:rPr lang="en-US" dirty="0" err="1" smtClean="0"/>
              <a:t>Maira</a:t>
            </a:r>
            <a:r>
              <a:rPr lang="en-US" dirty="0" smtClean="0"/>
              <a:t> Hafiz</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8F4E2C-2DF4-4684-828B-70FF58F16B0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5.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srcRect/>
          <a:stretch>
            <a:fillRect/>
          </a:stretch>
        </p:blipFill>
        <p:spPr bwMode="auto">
          <a:xfrm>
            <a:off x="0" y="0"/>
            <a:ext cx="9144000" cy="7155180"/>
          </a:xfrm>
          <a:prstGeom prst="rect">
            <a:avLst/>
          </a:prstGeom>
          <a:noFill/>
          <a:ln w="9525">
            <a:noFill/>
            <a:miter lim="800000"/>
            <a:headEnd/>
            <a:tailEnd/>
          </a:ln>
          <a:effectLst/>
        </p:spPr>
      </p:pic>
      <p:sp>
        <p:nvSpPr>
          <p:cNvPr id="2" name="Title 1"/>
          <p:cNvSpPr>
            <a:spLocks noGrp="1"/>
          </p:cNvSpPr>
          <p:nvPr>
            <p:ph type="ctrTitle"/>
          </p:nvPr>
        </p:nvSpPr>
        <p:spPr/>
        <p:txBody>
          <a:bodyPr/>
          <a:lstStyle/>
          <a:p>
            <a:r>
              <a:rPr lang="en-US" dirty="0" smtClean="0">
                <a:solidFill>
                  <a:srgbClr val="2747E9"/>
                </a:solidFill>
                <a:latin typeface="Segoe Print" pitchFamily="2" charset="0"/>
              </a:rPr>
              <a:t>GM Foods</a:t>
            </a:r>
            <a:endParaRPr lang="en-US" dirty="0">
              <a:solidFill>
                <a:srgbClr val="2747E9"/>
              </a:solidFill>
              <a:latin typeface="Segoe Print" pitchFamily="2" charset="0"/>
            </a:endParaRPr>
          </a:p>
        </p:txBody>
      </p:sp>
      <p:sp>
        <p:nvSpPr>
          <p:cNvPr id="3" name="Subtitle 2"/>
          <p:cNvSpPr>
            <a:spLocks noGrp="1"/>
          </p:cNvSpPr>
          <p:nvPr>
            <p:ph type="subTitle" idx="1"/>
          </p:nvPr>
        </p:nvSpPr>
        <p:spPr/>
        <p:txBody>
          <a:bodyPr/>
          <a:lstStyle/>
          <a:p>
            <a:r>
              <a:rPr lang="en-US" dirty="0" smtClean="0">
                <a:solidFill>
                  <a:srgbClr val="65E7F5"/>
                </a:solidFill>
              </a:rPr>
              <a:t>By: </a:t>
            </a:r>
            <a:r>
              <a:rPr lang="en-US" dirty="0" err="1" smtClean="0">
                <a:solidFill>
                  <a:srgbClr val="65E7F5"/>
                </a:solidFill>
              </a:rPr>
              <a:t>Maira</a:t>
            </a:r>
            <a:r>
              <a:rPr lang="en-US" dirty="0" smtClean="0">
                <a:solidFill>
                  <a:srgbClr val="65E7F5"/>
                </a:solidFill>
              </a:rPr>
              <a:t> Hafiz </a:t>
            </a:r>
          </a:p>
          <a:p>
            <a:r>
              <a:rPr lang="en-US" dirty="0" smtClean="0">
                <a:solidFill>
                  <a:srgbClr val="65E7F5"/>
                </a:solidFill>
              </a:rPr>
              <a:t>&amp; 7BB</a:t>
            </a:r>
            <a:endParaRPr lang="en-US" dirty="0">
              <a:solidFill>
                <a:srgbClr val="65E7F5"/>
              </a:solidFill>
            </a:endParaRPr>
          </a:p>
        </p:txBody>
      </p:sp>
    </p:spTree>
  </p:cSld>
  <p:clrMapOvr>
    <a:masterClrMapping/>
  </p:clrMapOvr>
  <p:transition>
    <p:dissolve/>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3"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9"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9"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from="(-#ppt_w/2)" to="(#ppt_x)" calcmode="lin" valueType="num">
                                      <p:cBhvr>
                                        <p:cTn id="24" dur="600" fill="hold">
                                          <p:stCondLst>
                                            <p:cond delay="0"/>
                                          </p:stCondLst>
                                        </p:cTn>
                                        <p:tgtEl>
                                          <p:spTgt spid="2"/>
                                        </p:tgtEl>
                                        <p:attrNameLst>
                                          <p:attrName>ppt_x</p:attrName>
                                        </p:attrNameLst>
                                      </p:cBhvr>
                                    </p:anim>
                                    <p:anim from="0" to="-1.0" calcmode="lin" valueType="num">
                                      <p:cBhvr>
                                        <p:cTn id="25" dur="200" decel="50000" autoRev="1" fill="hold">
                                          <p:stCondLst>
                                            <p:cond delay="600"/>
                                          </p:stCondLst>
                                        </p:cTn>
                                        <p:tgtEl>
                                          <p:spTgt spid="2"/>
                                        </p:tgtEl>
                                        <p:attrNameLst>
                                          <p:attrName>xshear</p:attrName>
                                        </p:attrNameLst>
                                      </p:cBhvr>
                                    </p:anim>
                                    <p:animScale>
                                      <p:cBhvr>
                                        <p:cTn id="26" dur="200" decel="100000" autoRev="1" fill="hold">
                                          <p:stCondLst>
                                            <p:cond delay="600"/>
                                          </p:stCondLst>
                                        </p:cTn>
                                        <p:tgtEl>
                                          <p:spTgt spid="2"/>
                                        </p:tgtEl>
                                      </p:cBhvr>
                                      <p:from x="100000" y="100000"/>
                                      <p:to x="80000" y="100000"/>
                                    </p:animScale>
                                    <p:anim by="(#ppt_h/3+#ppt_w*0.1)" calcmode="lin" valueType="num">
                                      <p:cBhvr additive="sum">
                                        <p:cTn id="27"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srcRect/>
          <a:stretch>
            <a:fillRect/>
          </a:stretch>
        </p:blipFill>
        <p:spPr bwMode="auto">
          <a:xfrm>
            <a:off x="0" y="0"/>
            <a:ext cx="9372600" cy="10271342"/>
          </a:xfrm>
          <a:prstGeom prst="rect">
            <a:avLst/>
          </a:prstGeom>
          <a:noFill/>
          <a:ln w="9525">
            <a:noFill/>
            <a:miter lim="800000"/>
            <a:headEnd/>
            <a:tailEnd/>
          </a:ln>
          <a:effectLst/>
        </p:spPr>
      </p:pic>
      <p:sp>
        <p:nvSpPr>
          <p:cNvPr id="2" name="Title 1"/>
          <p:cNvSpPr>
            <a:spLocks noGrp="1"/>
          </p:cNvSpPr>
          <p:nvPr>
            <p:ph type="title"/>
          </p:nvPr>
        </p:nvSpPr>
        <p:spPr>
          <a:xfrm>
            <a:off x="228600" y="228600"/>
            <a:ext cx="8229600" cy="1143000"/>
          </a:xfrm>
        </p:spPr>
        <p:txBody>
          <a:bodyPr/>
          <a:lstStyle/>
          <a:p>
            <a:r>
              <a:rPr lang="en-US" dirty="0" smtClean="0">
                <a:solidFill>
                  <a:srgbClr val="31F749"/>
                </a:solidFill>
                <a:latin typeface="Tempus Sans ITC" pitchFamily="82" charset="0"/>
              </a:rPr>
              <a:t>What is GM Foods?</a:t>
            </a:r>
            <a:endParaRPr lang="en-US" dirty="0">
              <a:solidFill>
                <a:srgbClr val="31F749"/>
              </a:solidFill>
              <a:latin typeface="Tempus Sans ITC" pitchFamily="82" charset="0"/>
            </a:endParaRPr>
          </a:p>
        </p:txBody>
      </p:sp>
      <p:sp>
        <p:nvSpPr>
          <p:cNvPr id="4" name="Footer Placeholder 3"/>
          <p:cNvSpPr>
            <a:spLocks noGrp="1"/>
          </p:cNvSpPr>
          <p:nvPr>
            <p:ph type="ftr" sz="quarter" idx="11"/>
          </p:nvPr>
        </p:nvSpPr>
        <p:spPr/>
        <p:txBody>
          <a:bodyPr/>
          <a:lstStyle/>
          <a:p>
            <a:r>
              <a:rPr lang="en-US" dirty="0" smtClean="0"/>
              <a:t>By: </a:t>
            </a:r>
            <a:r>
              <a:rPr lang="en-US" dirty="0" err="1" smtClean="0"/>
              <a:t>Maira</a:t>
            </a:r>
            <a:r>
              <a:rPr lang="en-US" dirty="0" smtClean="0"/>
              <a:t> Hafiz</a:t>
            </a:r>
            <a:endParaRPr lang="en-US" dirty="0"/>
          </a:p>
        </p:txBody>
      </p:sp>
      <p:sp>
        <p:nvSpPr>
          <p:cNvPr id="6" name="TextBox 5"/>
          <p:cNvSpPr txBox="1"/>
          <p:nvPr/>
        </p:nvSpPr>
        <p:spPr>
          <a:xfrm>
            <a:off x="381000" y="2362200"/>
            <a:ext cx="7543800" cy="1569660"/>
          </a:xfrm>
          <a:prstGeom prst="rect">
            <a:avLst/>
          </a:prstGeom>
          <a:noFill/>
        </p:spPr>
        <p:txBody>
          <a:bodyPr wrap="square" rtlCol="0">
            <a:spAutoFit/>
          </a:bodyPr>
          <a:lstStyle/>
          <a:p>
            <a:r>
              <a:rPr lang="en-US" sz="2400" b="1" dirty="0" smtClean="0">
                <a:solidFill>
                  <a:srgbClr val="3829FB"/>
                </a:solidFill>
                <a:latin typeface="Tempus Sans ITC" pitchFamily="82" charset="0"/>
              </a:rPr>
              <a:t>GM foods are basically food that have been genetically modified.  For example, fish protein inserted to a fruit.  The genes of something have been inserted to another kind of organism.</a:t>
            </a:r>
            <a:endParaRPr lang="en-US" sz="2400" b="1" dirty="0">
              <a:solidFill>
                <a:srgbClr val="3829FB"/>
              </a:solidFill>
              <a:latin typeface="Tempus Sans ITC" pitchFamily="82" charset="0"/>
            </a:endParaRPr>
          </a:p>
        </p:txBody>
      </p:sp>
      <p:sp>
        <p:nvSpPr>
          <p:cNvPr id="7" name="TextBox 6"/>
          <p:cNvSpPr txBox="1"/>
          <p:nvPr/>
        </p:nvSpPr>
        <p:spPr>
          <a:xfrm>
            <a:off x="381000" y="1447800"/>
            <a:ext cx="4038600" cy="369332"/>
          </a:xfrm>
          <a:prstGeom prst="rect">
            <a:avLst/>
          </a:prstGeom>
          <a:noFill/>
        </p:spPr>
        <p:txBody>
          <a:bodyPr wrap="square" rtlCol="0">
            <a:spAutoFit/>
          </a:bodyPr>
          <a:lstStyle/>
          <a:p>
            <a:r>
              <a:rPr lang="en-US" b="1" dirty="0" smtClean="0">
                <a:solidFill>
                  <a:srgbClr val="19F95E"/>
                </a:solidFill>
                <a:latin typeface="Lithos Pro Regular" pitchFamily="82" charset="0"/>
              </a:rPr>
              <a:t>GM Food </a:t>
            </a:r>
            <a:r>
              <a:rPr lang="en-US" dirty="0" smtClean="0">
                <a:solidFill>
                  <a:srgbClr val="FFFF00"/>
                </a:solidFill>
              </a:rPr>
              <a:t>: </a:t>
            </a:r>
            <a:r>
              <a:rPr lang="en-US" dirty="0" smtClean="0">
                <a:solidFill>
                  <a:srgbClr val="00FFFF"/>
                </a:solidFill>
                <a:latin typeface="Segoe Print" pitchFamily="2" charset="0"/>
              </a:rPr>
              <a:t>Genetic Modified Food</a:t>
            </a:r>
            <a:endParaRPr lang="en-US" dirty="0">
              <a:solidFill>
                <a:srgbClr val="00FFFF"/>
              </a:solidFill>
              <a:latin typeface="Segoe Print" pitchFamily="2" charset="0"/>
            </a:endParaRPr>
          </a:p>
        </p:txBody>
      </p:sp>
      <p:sp>
        <p:nvSpPr>
          <p:cNvPr id="8" name="TextBox 7"/>
          <p:cNvSpPr txBox="1"/>
          <p:nvPr/>
        </p:nvSpPr>
        <p:spPr>
          <a:xfrm>
            <a:off x="457200" y="4419600"/>
            <a:ext cx="7696200" cy="1384995"/>
          </a:xfrm>
          <a:prstGeom prst="rect">
            <a:avLst/>
          </a:prstGeom>
          <a:noFill/>
        </p:spPr>
        <p:txBody>
          <a:bodyPr wrap="square" rtlCol="0">
            <a:spAutoFit/>
          </a:bodyPr>
          <a:lstStyle/>
          <a:p>
            <a:r>
              <a:rPr lang="en-US" sz="2800" b="1" dirty="0" smtClean="0">
                <a:solidFill>
                  <a:srgbClr val="0000FF"/>
                </a:solidFill>
                <a:latin typeface="Tempus Sans ITC" pitchFamily="82" charset="0"/>
              </a:rPr>
              <a:t>Genetic Engineering can also be done to make animals breed faster by inserting a gene that helps animal breed faster to animal’s foods.  </a:t>
            </a:r>
            <a:endParaRPr lang="en-US" sz="2800" b="1" dirty="0">
              <a:solidFill>
                <a:srgbClr val="0000FF"/>
              </a:solidFill>
              <a:latin typeface="Tempus Sans ITC" pitchFamily="82" charset="0"/>
            </a:endParaRPr>
          </a:p>
        </p:txBody>
      </p:sp>
      <p:pic>
        <p:nvPicPr>
          <p:cNvPr id="2052" name="Picture 4"/>
          <p:cNvPicPr>
            <a:picLocks noChangeAspect="1" noChangeArrowheads="1"/>
          </p:cNvPicPr>
          <p:nvPr/>
        </p:nvPicPr>
        <p:blipFill>
          <a:blip r:embed="rId4" cstate="print"/>
          <a:srcRect l="2500" t="18000" r="7500" b="6000"/>
          <a:stretch>
            <a:fillRect/>
          </a:stretch>
        </p:blipFill>
        <p:spPr bwMode="auto">
          <a:xfrm rot="657711">
            <a:off x="7257845" y="312779"/>
            <a:ext cx="1876926" cy="1981200"/>
          </a:xfrm>
          <a:prstGeom prst="rect">
            <a:avLst/>
          </a:prstGeom>
          <a:noFill/>
          <a:ln w="9525">
            <a:noFill/>
            <a:miter lim="800000"/>
            <a:headEnd/>
            <a:tailEnd/>
          </a:ln>
          <a:effectLst/>
        </p:spPr>
      </p:pic>
    </p:spTree>
  </p:cSld>
  <p:clrMapOvr>
    <a:masterClrMapping/>
  </p:clrMapOvr>
  <p:transition>
    <p:newsflash/>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anim calcmode="lin" valueType="num">
                                      <p:cBhvr>
                                        <p:cTn id="13" dur="2000" fill="hold"/>
                                        <p:tgtEl>
                                          <p:spTgt spid="7"/>
                                        </p:tgtEl>
                                        <p:attrNameLst>
                                          <p:attrName>ppt_w</p:attrName>
                                        </p:attrNameLst>
                                      </p:cBhvr>
                                      <p:tavLst>
                                        <p:tav tm="0" fmla="#ppt_w*sin(2.5*pi*$)">
                                          <p:val>
                                            <p:fltVal val="0"/>
                                          </p:val>
                                        </p:tav>
                                        <p:tav tm="100000">
                                          <p:val>
                                            <p:fltVal val="1"/>
                                          </p:val>
                                        </p:tav>
                                      </p:tavLst>
                                    </p:anim>
                                    <p:anim calcmode="lin" valueType="num">
                                      <p:cBhvr>
                                        <p:cTn id="14"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4.72222E-6 -1.85185E-6 C -0.00382 -0.00509 -0.00347 -0.00903 -0.00833 -0.01111 C -0.02135 -0.02847 -0.04132 -0.04213 -0.05955 -0.04607 C -0.06667 -0.0456 -0.07379 -0.04584 -0.0809 -0.04445 C -0.08733 -0.04329 -0.09514 -0.03241 -0.10122 -0.02847 C -0.10365 -0.02361 -0.1059 -0.01898 -0.10833 -0.01412 C -0.10903 -0.0125 -0.11059 -0.00949 -0.11059 -0.00949 C -0.1099 0.01065 -0.10955 0.02754 -0.10469 0.04606 C -0.10504 0.05717 -0.10486 0.06829 -0.1059 0.0794 C -0.10712 0.09143 -0.1217 0.09514 -0.12847 0.09699 C -0.14809 0.0956 -0.14879 0.09676 -0.16545 0.09213 C -0.17361 0.08981 -0.1809 0.08588 -0.18924 0.08426 C -0.19392 0.08171 -0.19809 0.08009 -0.20226 0.07616 C -0.20851 0.06412 -0.2066 0.07037 -0.20833 0.05717 C -0.20764 0.04259 -0.20938 0.03148 -0.20226 0.0206 C -0.2 0.01736 -0.19757 0.01435 -0.19514 0.01111 C -0.19306 0.00833 -0.18802 0.00486 -0.18802 0.00486 C -0.17014 0.00625 -0.15955 0.00764 -0.14392 0.01597 C -0.1342 0.02893 -0.14722 0.01319 -0.13559 0.02222 C -0.1342 0.02338 -0.13351 0.02569 -0.13212 0.02708 C -0.13073 0.02847 -0.12882 0.02916 -0.12726 0.03032 C -0.125 0.03657 -0.12188 0.04051 -0.11892 0.04606 C -0.11545 0.06227 -0.1217 0.03565 -0.11424 0.05717 C -0.11337 0.05972 -0.11372 0.0625 -0.11302 0.06504 C -0.1125 0.06736 -0.11146 0.06944 -0.11059 0.07153 C -0.10938 0.08032 -0.10694 0.08819 -0.1059 0.09699 C -0.10382 0.11481 -0.10208 0.13194 -0.09879 0.1493 C -0.09618 0.16319 -0.09427 0.17685 -0.08802 0.18889 C -0.08629 0.19791 -0.08281 0.20532 -0.07847 0.21273 C -0.07674 0.22153 -0.07257 0.22986 -0.06788 0.23657 C -0.06545 0.24606 -0.06163 0.24954 -0.0559 0.25717 C -0.04913 0.26643 -0.04167 0.27778 -0.03212 0.28079 C -0.01997 0.2919 0.00035 0.29166 0.01441 0.29375 C 0.03299 0.29259 0.05174 0.29213 0.07031 0.29051 C 0.08715 0.28912 0.10451 0.26551 0.11545 0.25092 C 0.11823 0.23935 0.11424 0.25231 0.12031 0.24282 C 0.12361 0.23773 0.12465 0.23171 0.12621 0.22546 C 0.12656 0.22384 0.12708 0.22222 0.12743 0.2206 C 0.12778 0.21898 0.1283 0.21759 0.12865 0.21597 C 0.12899 0.21435 0.12986 0.21111 0.12986 0.21111 C 0.12951 0.19838 0.13021 0.18565 0.12865 0.17315 C 0.12795 0.16829 0.11701 0.15393 0.11545 0.15254 C 0.10469 0.14213 0.08559 0.12893 0.07274 0.12546 C 0.06545 0.1206 0.05781 0.12014 0.05 0.11759 C 0.03941 0.11018 0.05243 0.11852 0.03698 0.11273 C 0.03281 0.11111 0.02812 0.10833 0.02378 0.10648 C 0.01649 0.09629 0.00851 0.0919 4.72222E-6 0.08426 C -0.00243 0.08217 -0.00469 0.07986 -0.00712 0.07778 C -0.00833 0.07685 -0.01059 0.07477 -0.01059 0.07477 C -0.0151 0.06551 -0.02274 0.06157 -0.02726 0.05254 C -0.02882 0.0493 -0.03212 0.04282 -0.03212 0.04282 C -0.03177 0.03657 -0.0316 0.03009 -0.0309 0.02384 C -0.03073 0.02222 -0.03073 0.02014 -0.02969 0.01921 C -0.0283 0.01782 -0.01476 0.01111 -0.01302 0.01111 " pathEditMode="relative" ptsTypes="fffffffffffffffffffffffffffffffffffffffffffffffffffffA">
                                      <p:cBhvr>
                                        <p:cTn id="18" dur="2000" fill="hold"/>
                                        <p:tgtEl>
                                          <p:spTgt spid="205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from="(-#ppt_w/2)" to="(#ppt_x)" calcmode="lin" valueType="num">
                                      <p:cBhvr>
                                        <p:cTn id="23" dur="600" fill="hold">
                                          <p:stCondLst>
                                            <p:cond delay="0"/>
                                          </p:stCondLst>
                                        </p:cTn>
                                        <p:tgtEl>
                                          <p:spTgt spid="6"/>
                                        </p:tgtEl>
                                        <p:attrNameLst>
                                          <p:attrName>ppt_x</p:attrName>
                                        </p:attrNameLst>
                                      </p:cBhvr>
                                    </p:anim>
                                    <p:anim from="0" to="-1.0" calcmode="lin" valueType="num">
                                      <p:cBhvr>
                                        <p:cTn id="24" dur="200" decel="50000" autoRev="1" fill="hold">
                                          <p:stCondLst>
                                            <p:cond delay="600"/>
                                          </p:stCondLst>
                                        </p:cTn>
                                        <p:tgtEl>
                                          <p:spTgt spid="6"/>
                                        </p:tgtEl>
                                        <p:attrNameLst>
                                          <p:attrName>xshear</p:attrName>
                                        </p:attrNameLst>
                                      </p:cBhvr>
                                    </p:anim>
                                    <p:animScale>
                                      <p:cBhvr>
                                        <p:cTn id="25" dur="200" decel="100000" autoRev="1" fill="hold">
                                          <p:stCondLst>
                                            <p:cond delay="600"/>
                                          </p:stCondLst>
                                        </p:cTn>
                                        <p:tgtEl>
                                          <p:spTgt spid="6"/>
                                        </p:tgtEl>
                                      </p:cBhvr>
                                      <p:from x="100000" y="100000"/>
                                      <p:to x="80000" y="100000"/>
                                    </p:animScale>
                                    <p:anim by="(#ppt_h/3+#ppt_w*0.1)" calcmode="lin" valueType="num">
                                      <p:cBhvr additive="sum">
                                        <p:cTn id="26" dur="200" decel="100000" autoRev="1" fill="hold">
                                          <p:stCondLst>
                                            <p:cond delay="600"/>
                                          </p:stCondLst>
                                        </p:cTn>
                                        <p:tgtEl>
                                          <p:spTgt spid="6"/>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54" presetClass="entr" presetSubtype="0" accel="100000" fill="hold" grpId="1"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05"/>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 calcmode="lin" valueType="num">
                                      <p:cBhvr>
                                        <p:cTn id="33" dur="500" fill="hold"/>
                                        <p:tgtEl>
                                          <p:spTgt spid="6"/>
                                        </p:tgtEl>
                                        <p:attrNameLst>
                                          <p:attrName>ppt_x</p:attrName>
                                        </p:attrNameLst>
                                      </p:cBhvr>
                                      <p:tavLst>
                                        <p:tav tm="0">
                                          <p:val>
                                            <p:strVal val="#ppt_x-.2"/>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5"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6" grpId="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228600" y="-762000"/>
            <a:ext cx="9525000" cy="8643938"/>
          </a:xfrm>
          <a:prstGeom prst="rect">
            <a:avLst/>
          </a:prstGeom>
          <a:noFill/>
          <a:ln w="9525">
            <a:noFill/>
            <a:miter lim="800000"/>
            <a:headEnd/>
            <a:tailEnd/>
          </a:ln>
          <a:effectLst/>
        </p:spPr>
      </p:pic>
      <p:sp>
        <p:nvSpPr>
          <p:cNvPr id="2" name="Title 1"/>
          <p:cNvSpPr>
            <a:spLocks noGrp="1"/>
          </p:cNvSpPr>
          <p:nvPr>
            <p:ph type="title"/>
          </p:nvPr>
        </p:nvSpPr>
        <p:spPr>
          <a:xfrm>
            <a:off x="457200" y="152400"/>
            <a:ext cx="4648200" cy="1143000"/>
          </a:xfrm>
        </p:spPr>
        <p:txBody>
          <a:bodyPr>
            <a:normAutofit fontScale="90000"/>
          </a:bodyPr>
          <a:lstStyle/>
          <a:p>
            <a:pPr algn="l"/>
            <a:r>
              <a:rPr lang="en-US" dirty="0" smtClean="0">
                <a:solidFill>
                  <a:srgbClr val="FFFF00"/>
                </a:solidFill>
                <a:latin typeface="Cataneo BT" pitchFamily="66" charset="0"/>
              </a:rPr>
              <a:t>Benefits to Genetically Modified Foods:</a:t>
            </a:r>
            <a:endParaRPr lang="en-US" dirty="0">
              <a:solidFill>
                <a:srgbClr val="FFFF00"/>
              </a:solidFill>
              <a:latin typeface="Cataneo BT" pitchFamily="66" charset="0"/>
            </a:endParaRPr>
          </a:p>
        </p:txBody>
      </p:sp>
      <p:sp>
        <p:nvSpPr>
          <p:cNvPr id="3" name="Content Placeholder 2"/>
          <p:cNvSpPr>
            <a:spLocks noGrp="1"/>
          </p:cNvSpPr>
          <p:nvPr>
            <p:ph idx="1"/>
          </p:nvPr>
        </p:nvSpPr>
        <p:spPr>
          <a:xfrm>
            <a:off x="4267200" y="1371600"/>
            <a:ext cx="4572000" cy="4572000"/>
          </a:xfrm>
        </p:spPr>
        <p:txBody>
          <a:bodyPr>
            <a:normAutofit fontScale="55000" lnSpcReduction="20000"/>
          </a:bodyPr>
          <a:lstStyle/>
          <a:p>
            <a:r>
              <a:rPr lang="en-US" sz="3300" b="1" dirty="0" smtClean="0">
                <a:solidFill>
                  <a:srgbClr val="FFFF00"/>
                </a:solidFill>
              </a:rPr>
              <a:t>Crops</a:t>
            </a:r>
            <a:r>
              <a:rPr lang="en-US" sz="3300" dirty="0" smtClean="0">
                <a:solidFill>
                  <a:srgbClr val="FFFF00"/>
                </a:solidFill>
              </a:rPr>
              <a:t> </a:t>
            </a:r>
          </a:p>
          <a:p>
            <a:pPr lvl="1"/>
            <a:r>
              <a:rPr lang="en-US" sz="3300" dirty="0" smtClean="0">
                <a:solidFill>
                  <a:srgbClr val="FF3300"/>
                </a:solidFill>
              </a:rPr>
              <a:t>Make the taste and quality  better</a:t>
            </a:r>
          </a:p>
          <a:p>
            <a:pPr lvl="1"/>
            <a:r>
              <a:rPr lang="en-US" sz="3300" dirty="0" smtClean="0">
                <a:solidFill>
                  <a:srgbClr val="FF3300"/>
                </a:solidFill>
              </a:rPr>
              <a:t>Reduce the time of growing</a:t>
            </a:r>
          </a:p>
          <a:p>
            <a:pPr lvl="1"/>
            <a:r>
              <a:rPr lang="en-US" sz="3300" dirty="0" smtClean="0">
                <a:solidFill>
                  <a:srgbClr val="FF3300"/>
                </a:solidFill>
              </a:rPr>
              <a:t>Increase nutrients and yields</a:t>
            </a:r>
          </a:p>
          <a:p>
            <a:pPr lvl="1"/>
            <a:r>
              <a:rPr lang="en-US" sz="3300" dirty="0" smtClean="0">
                <a:solidFill>
                  <a:srgbClr val="FF3300"/>
                </a:solidFill>
              </a:rPr>
              <a:t>Blocks disease, pests, and herbicides </a:t>
            </a:r>
          </a:p>
          <a:p>
            <a:r>
              <a:rPr lang="en-US" sz="3300" b="1" dirty="0" smtClean="0">
                <a:solidFill>
                  <a:srgbClr val="FFFF00"/>
                </a:solidFill>
              </a:rPr>
              <a:t>Animals</a:t>
            </a:r>
            <a:r>
              <a:rPr lang="en-US" sz="3300" dirty="0" smtClean="0">
                <a:solidFill>
                  <a:srgbClr val="FFFF00"/>
                </a:solidFill>
              </a:rPr>
              <a:t> </a:t>
            </a:r>
          </a:p>
          <a:p>
            <a:pPr lvl="1"/>
            <a:r>
              <a:rPr lang="en-US" sz="3300" dirty="0" smtClean="0">
                <a:solidFill>
                  <a:srgbClr val="FF3300"/>
                </a:solidFill>
              </a:rPr>
              <a:t>Increase the time they grow</a:t>
            </a:r>
          </a:p>
          <a:p>
            <a:pPr lvl="1"/>
            <a:r>
              <a:rPr lang="en-US" sz="3300" dirty="0" smtClean="0">
                <a:solidFill>
                  <a:srgbClr val="FF3300"/>
                </a:solidFill>
              </a:rPr>
              <a:t>Better profit of meat, eggs, and milk </a:t>
            </a:r>
          </a:p>
          <a:p>
            <a:pPr lvl="1"/>
            <a:r>
              <a:rPr lang="en-US" sz="3300" dirty="0" smtClean="0">
                <a:solidFill>
                  <a:srgbClr val="FF3300"/>
                </a:solidFill>
              </a:rPr>
              <a:t>Improve animal health</a:t>
            </a:r>
          </a:p>
          <a:p>
            <a:r>
              <a:rPr lang="en-US" sz="3300" b="1" dirty="0" smtClean="0">
                <a:solidFill>
                  <a:srgbClr val="FFFF00"/>
                </a:solidFill>
              </a:rPr>
              <a:t>Environment</a:t>
            </a:r>
            <a:r>
              <a:rPr lang="en-US" sz="3300" dirty="0" smtClean="0">
                <a:solidFill>
                  <a:srgbClr val="FFFF00"/>
                </a:solidFill>
              </a:rPr>
              <a:t> </a:t>
            </a:r>
          </a:p>
          <a:p>
            <a:pPr lvl="1"/>
            <a:r>
              <a:rPr lang="en-US" sz="3300" dirty="0" smtClean="0">
                <a:solidFill>
                  <a:srgbClr val="FF3300"/>
                </a:solidFill>
              </a:rPr>
              <a:t>Conservation of soil, water, and energy </a:t>
            </a:r>
          </a:p>
          <a:p>
            <a:pPr lvl="1"/>
            <a:r>
              <a:rPr lang="en-US" sz="3300" dirty="0" smtClean="0">
                <a:solidFill>
                  <a:srgbClr val="FF3300"/>
                </a:solidFill>
              </a:rPr>
              <a:t>It helps manage natural waste better</a:t>
            </a:r>
          </a:p>
          <a:p>
            <a:pPr lvl="1"/>
            <a:r>
              <a:rPr lang="en-US" sz="3300" dirty="0" smtClean="0">
                <a:solidFill>
                  <a:srgbClr val="FF3300"/>
                </a:solidFill>
              </a:rPr>
              <a:t>More efficient processing </a:t>
            </a:r>
          </a:p>
          <a:p>
            <a:r>
              <a:rPr lang="en-US" sz="3300" b="1" dirty="0" smtClean="0">
                <a:solidFill>
                  <a:srgbClr val="FFFF00"/>
                </a:solidFill>
              </a:rPr>
              <a:t>Society</a:t>
            </a:r>
            <a:r>
              <a:rPr lang="en-US" sz="3300" dirty="0" smtClean="0">
                <a:solidFill>
                  <a:srgbClr val="FFFF00"/>
                </a:solidFill>
              </a:rPr>
              <a:t> </a:t>
            </a:r>
          </a:p>
          <a:p>
            <a:pPr lvl="1"/>
            <a:r>
              <a:rPr lang="en-US" sz="3300" dirty="0" smtClean="0">
                <a:solidFill>
                  <a:srgbClr val="FF3300"/>
                </a:solidFill>
              </a:rPr>
              <a:t>Increase food for growing populations </a:t>
            </a:r>
          </a:p>
          <a:p>
            <a:endParaRPr lang="en-US" dirty="0"/>
          </a:p>
        </p:txBody>
      </p:sp>
      <p:sp>
        <p:nvSpPr>
          <p:cNvPr id="4" name="Footer Placeholder 3"/>
          <p:cNvSpPr>
            <a:spLocks noGrp="1"/>
          </p:cNvSpPr>
          <p:nvPr>
            <p:ph type="ftr" sz="quarter" idx="11"/>
          </p:nvPr>
        </p:nvSpPr>
        <p:spPr/>
        <p:txBody>
          <a:bodyPr/>
          <a:lstStyle/>
          <a:p>
            <a:r>
              <a:rPr lang="en-US" smtClean="0"/>
              <a:t>By: Maira Hafiz</a:t>
            </a:r>
            <a:endParaRPr lang="en-US" dirty="0"/>
          </a:p>
        </p:txBody>
      </p:sp>
    </p:spTree>
  </p:cSld>
  <p:clrMapOvr>
    <a:masterClrMapping/>
  </p:clrMapOvr>
  <p:transition>
    <p:comb dir="vert"/>
    <p:sndAc>
      <p:stSnd>
        <p:snd r:embed="rId2"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800" decel="100000"/>
                                        <p:tgtEl>
                                          <p:spTgt spid="3">
                                            <p:txEl>
                                              <p:pRg st="0" end="0"/>
                                            </p:txEl>
                                          </p:spTgt>
                                        </p:tgtEl>
                                      </p:cBhvr>
                                    </p:animEffect>
                                    <p:anim calcmode="lin" valueType="num">
                                      <p:cBhvr>
                                        <p:cTn id="20"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21"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22"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800" decel="100000"/>
                                        <p:tgtEl>
                                          <p:spTgt spid="3">
                                            <p:txEl>
                                              <p:pRg st="1" end="1"/>
                                            </p:txEl>
                                          </p:spTgt>
                                        </p:tgtEl>
                                      </p:cBhvr>
                                    </p:animEffect>
                                    <p:anim calcmode="lin" valueType="num">
                                      <p:cBhvr>
                                        <p:cTn id="2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800" decel="100000"/>
                                        <p:tgtEl>
                                          <p:spTgt spid="3">
                                            <p:txEl>
                                              <p:pRg st="2" end="2"/>
                                            </p:txEl>
                                          </p:spTgt>
                                        </p:tgtEl>
                                      </p:cBhvr>
                                    </p:animEffect>
                                    <p:anim calcmode="lin" valueType="num">
                                      <p:cBhvr>
                                        <p:cTn id="36"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fade">
                                      <p:cBhvr>
                                        <p:cTn id="43" dur="800" decel="100000"/>
                                        <p:tgtEl>
                                          <p:spTgt spid="3">
                                            <p:txEl>
                                              <p:pRg st="3" end="3"/>
                                            </p:txEl>
                                          </p:spTgt>
                                        </p:tgtEl>
                                      </p:cBhvr>
                                    </p:animEffect>
                                    <p:anim calcmode="lin" valueType="num">
                                      <p:cBhvr>
                                        <p:cTn id="44"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Effect transition="in" filter="fade">
                                      <p:cBhvr>
                                        <p:cTn id="51" dur="800" decel="100000"/>
                                        <p:tgtEl>
                                          <p:spTgt spid="3">
                                            <p:txEl>
                                              <p:pRg st="4" end="4"/>
                                            </p:txEl>
                                          </p:spTgt>
                                        </p:tgtEl>
                                      </p:cBhvr>
                                    </p:animEffect>
                                    <p:anim calcmode="lin" valueType="num">
                                      <p:cBhvr>
                                        <p:cTn id="52"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53"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54"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Effect transition="in" filter="fade">
                                      <p:cBhvr>
                                        <p:cTn id="61" dur="800" decel="100000"/>
                                        <p:tgtEl>
                                          <p:spTgt spid="3">
                                            <p:txEl>
                                              <p:pRg st="5" end="5"/>
                                            </p:txEl>
                                          </p:spTgt>
                                        </p:tgtEl>
                                      </p:cBhvr>
                                    </p:animEffect>
                                    <p:anim calcmode="lin" valueType="num">
                                      <p:cBhvr>
                                        <p:cTn id="62"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3">
                                            <p:txEl>
                                              <p:pRg st="6" end="6"/>
                                            </p:txEl>
                                          </p:spTgt>
                                        </p:tgtEl>
                                        <p:attrNameLst>
                                          <p:attrName>style.visibility</p:attrName>
                                        </p:attrNameLst>
                                      </p:cBhvr>
                                      <p:to>
                                        <p:strVal val="visible"/>
                                      </p:to>
                                    </p:set>
                                    <p:animEffect transition="in" filter="fade">
                                      <p:cBhvr>
                                        <p:cTn id="69" dur="800" decel="100000"/>
                                        <p:tgtEl>
                                          <p:spTgt spid="3">
                                            <p:txEl>
                                              <p:pRg st="6" end="6"/>
                                            </p:txEl>
                                          </p:spTgt>
                                        </p:tgtEl>
                                      </p:cBhvr>
                                    </p:animEffect>
                                    <p:anim calcmode="lin" valueType="num">
                                      <p:cBhvr>
                                        <p:cTn id="70" dur="800" decel="100000" fill="hold"/>
                                        <p:tgtEl>
                                          <p:spTgt spid="3">
                                            <p:txEl>
                                              <p:pRg st="6" end="6"/>
                                            </p:txEl>
                                          </p:spTgt>
                                        </p:tgtEl>
                                        <p:attrNameLst>
                                          <p:attrName>style.rotation</p:attrName>
                                        </p:attrNameLst>
                                      </p:cBhvr>
                                      <p:tavLst>
                                        <p:tav tm="0">
                                          <p:val>
                                            <p:fltVal val="-90"/>
                                          </p:val>
                                        </p:tav>
                                        <p:tav tm="100000">
                                          <p:val>
                                            <p:fltVal val="0"/>
                                          </p:val>
                                        </p:tav>
                                      </p:tavLst>
                                    </p:anim>
                                    <p:anim calcmode="lin" valueType="num">
                                      <p:cBhvr>
                                        <p:cTn id="71" dur="800" decel="100000" fill="hold"/>
                                        <p:tgtEl>
                                          <p:spTgt spid="3">
                                            <p:txEl>
                                              <p:pRg st="6" end="6"/>
                                            </p:txEl>
                                          </p:spTgt>
                                        </p:tgtEl>
                                        <p:attrNameLst>
                                          <p:attrName>ppt_x</p:attrName>
                                        </p:attrNameLst>
                                      </p:cBhvr>
                                      <p:tavLst>
                                        <p:tav tm="0">
                                          <p:val>
                                            <p:strVal val="#ppt_x+0.4"/>
                                          </p:val>
                                        </p:tav>
                                        <p:tav tm="100000">
                                          <p:val>
                                            <p:strVal val="#ppt_x-0.05"/>
                                          </p:val>
                                        </p:tav>
                                      </p:tavLst>
                                    </p:anim>
                                    <p:anim calcmode="lin" valueType="num">
                                      <p:cBhvr>
                                        <p:cTn id="72" dur="800" decel="100000" fill="hold"/>
                                        <p:tgtEl>
                                          <p:spTgt spid="3">
                                            <p:txEl>
                                              <p:pRg st="6" end="6"/>
                                            </p:txEl>
                                          </p:spTgt>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3">
                                            <p:txEl>
                                              <p:pRg st="6" end="6"/>
                                            </p:txEl>
                                          </p:spTgt>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3">
                                            <p:txEl>
                                              <p:pRg st="6" end="6"/>
                                            </p:txEl>
                                          </p:spTgt>
                                        </p:tgtEl>
                                        <p:attrNameLst>
                                          <p:attrName>ppt_y</p:attrName>
                                        </p:attrNameLst>
                                      </p:cBhvr>
                                      <p:tavLst>
                                        <p:tav tm="0">
                                          <p:val>
                                            <p:strVal val="#ppt_y+0.1"/>
                                          </p:val>
                                        </p:tav>
                                        <p:tav tm="100000">
                                          <p:val>
                                            <p:strVal val="#ppt_y"/>
                                          </p:val>
                                        </p:tav>
                                      </p:tavLst>
                                    </p:anim>
                                  </p:childTnLst>
                                </p:cTn>
                              </p:par>
                              <p:par>
                                <p:cTn id="75" presetID="30" presetClass="entr" presetSubtype="0" fill="hold" grpId="0" nodeType="withEffect">
                                  <p:stCondLst>
                                    <p:cond delay="0"/>
                                  </p:stCondLst>
                                  <p:childTnLst>
                                    <p:set>
                                      <p:cBhvr>
                                        <p:cTn id="76" dur="1" fill="hold">
                                          <p:stCondLst>
                                            <p:cond delay="0"/>
                                          </p:stCondLst>
                                        </p:cTn>
                                        <p:tgtEl>
                                          <p:spTgt spid="3">
                                            <p:txEl>
                                              <p:pRg st="7" end="7"/>
                                            </p:txEl>
                                          </p:spTgt>
                                        </p:tgtEl>
                                        <p:attrNameLst>
                                          <p:attrName>style.visibility</p:attrName>
                                        </p:attrNameLst>
                                      </p:cBhvr>
                                      <p:to>
                                        <p:strVal val="visible"/>
                                      </p:to>
                                    </p:set>
                                    <p:animEffect transition="in" filter="fade">
                                      <p:cBhvr>
                                        <p:cTn id="77" dur="800" decel="100000"/>
                                        <p:tgtEl>
                                          <p:spTgt spid="3">
                                            <p:txEl>
                                              <p:pRg st="7" end="7"/>
                                            </p:txEl>
                                          </p:spTgt>
                                        </p:tgtEl>
                                      </p:cBhvr>
                                    </p:animEffect>
                                    <p:anim calcmode="lin" valueType="num">
                                      <p:cBhvr>
                                        <p:cTn id="78" dur="800" decel="100000" fill="hold"/>
                                        <p:tgtEl>
                                          <p:spTgt spid="3">
                                            <p:txEl>
                                              <p:pRg st="7" end="7"/>
                                            </p:txEl>
                                          </p:spTgt>
                                        </p:tgtEl>
                                        <p:attrNameLst>
                                          <p:attrName>style.rotation</p:attrName>
                                        </p:attrNameLst>
                                      </p:cBhvr>
                                      <p:tavLst>
                                        <p:tav tm="0">
                                          <p:val>
                                            <p:fltVal val="-90"/>
                                          </p:val>
                                        </p:tav>
                                        <p:tav tm="100000">
                                          <p:val>
                                            <p:fltVal val="0"/>
                                          </p:val>
                                        </p:tav>
                                      </p:tavLst>
                                    </p:anim>
                                    <p:anim calcmode="lin" valueType="num">
                                      <p:cBhvr>
                                        <p:cTn id="79" dur="800" decel="100000" fill="hold"/>
                                        <p:tgtEl>
                                          <p:spTgt spid="3">
                                            <p:txEl>
                                              <p:pRg st="7" end="7"/>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3">
                                            <p:txEl>
                                              <p:pRg st="7" end="7"/>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3">
                                            <p:txEl>
                                              <p:pRg st="7" end="7"/>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3">
                                            <p:txEl>
                                              <p:pRg st="7" end="7"/>
                                            </p:txEl>
                                          </p:spTgt>
                                        </p:tgtEl>
                                        <p:attrNameLst>
                                          <p:attrName>ppt_y</p:attrName>
                                        </p:attrNameLst>
                                      </p:cBhvr>
                                      <p:tavLst>
                                        <p:tav tm="0">
                                          <p:val>
                                            <p:strVal val="#ppt_y+0.1"/>
                                          </p:val>
                                        </p:tav>
                                        <p:tav tm="100000">
                                          <p:val>
                                            <p:strVal val="#ppt_y"/>
                                          </p:val>
                                        </p:tav>
                                      </p:tavLst>
                                    </p:anim>
                                  </p:childTnLst>
                                </p:cTn>
                              </p:par>
                              <p:par>
                                <p:cTn id="83" presetID="30" presetClass="entr" presetSubtype="0" fill="hold" grpId="0" nodeType="with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animEffect transition="in" filter="fade">
                                      <p:cBhvr>
                                        <p:cTn id="85" dur="800" decel="100000"/>
                                        <p:tgtEl>
                                          <p:spTgt spid="3">
                                            <p:txEl>
                                              <p:pRg st="8" end="8"/>
                                            </p:txEl>
                                          </p:spTgt>
                                        </p:tgtEl>
                                      </p:cBhvr>
                                    </p:animEffect>
                                    <p:anim calcmode="lin" valueType="num">
                                      <p:cBhvr>
                                        <p:cTn id="86" dur="800" decel="100000" fill="hold"/>
                                        <p:tgtEl>
                                          <p:spTgt spid="3">
                                            <p:txEl>
                                              <p:pRg st="8" end="8"/>
                                            </p:txEl>
                                          </p:spTgt>
                                        </p:tgtEl>
                                        <p:attrNameLst>
                                          <p:attrName>style.rotation</p:attrName>
                                        </p:attrNameLst>
                                      </p:cBhvr>
                                      <p:tavLst>
                                        <p:tav tm="0">
                                          <p:val>
                                            <p:fltVal val="-90"/>
                                          </p:val>
                                        </p:tav>
                                        <p:tav tm="100000">
                                          <p:val>
                                            <p:fltVal val="0"/>
                                          </p:val>
                                        </p:tav>
                                      </p:tavLst>
                                    </p:anim>
                                    <p:anim calcmode="lin" valueType="num">
                                      <p:cBhvr>
                                        <p:cTn id="87" dur="800" decel="100000" fill="hold"/>
                                        <p:tgtEl>
                                          <p:spTgt spid="3">
                                            <p:txEl>
                                              <p:pRg st="8" end="8"/>
                                            </p:txEl>
                                          </p:spTgt>
                                        </p:tgtEl>
                                        <p:attrNameLst>
                                          <p:attrName>ppt_x</p:attrName>
                                        </p:attrNameLst>
                                      </p:cBhvr>
                                      <p:tavLst>
                                        <p:tav tm="0">
                                          <p:val>
                                            <p:strVal val="#ppt_x+0.4"/>
                                          </p:val>
                                        </p:tav>
                                        <p:tav tm="100000">
                                          <p:val>
                                            <p:strVal val="#ppt_x-0.05"/>
                                          </p:val>
                                        </p:tav>
                                      </p:tavLst>
                                    </p:anim>
                                    <p:anim calcmode="lin" valueType="num">
                                      <p:cBhvr>
                                        <p:cTn id="88" dur="800" decel="100000" fill="hold"/>
                                        <p:tgtEl>
                                          <p:spTgt spid="3">
                                            <p:txEl>
                                              <p:pRg st="8" end="8"/>
                                            </p:txEl>
                                          </p:spTgt>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3">
                                            <p:txEl>
                                              <p:pRg st="8" end="8"/>
                                            </p:txEl>
                                          </p:spTgt>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3">
                                            <p:txEl>
                                              <p:pRg st="8" end="8"/>
                                            </p:txEl>
                                          </p:spTgt>
                                        </p:tgtEl>
                                        <p:attrNameLst>
                                          <p:attrName>ppt_y</p:attrName>
                                        </p:attrNameLst>
                                      </p:cBhvr>
                                      <p:tavLst>
                                        <p:tav tm="0">
                                          <p:val>
                                            <p:strVal val="#ppt_y+0.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0" presetClass="entr" presetSubtype="0" fill="hold" grpId="0" nodeType="clickEffect">
                                  <p:stCondLst>
                                    <p:cond delay="0"/>
                                  </p:stCondLst>
                                  <p:childTnLst>
                                    <p:set>
                                      <p:cBhvr>
                                        <p:cTn id="94" dur="1" fill="hold">
                                          <p:stCondLst>
                                            <p:cond delay="0"/>
                                          </p:stCondLst>
                                        </p:cTn>
                                        <p:tgtEl>
                                          <p:spTgt spid="3">
                                            <p:txEl>
                                              <p:pRg st="9" end="9"/>
                                            </p:txEl>
                                          </p:spTgt>
                                        </p:tgtEl>
                                        <p:attrNameLst>
                                          <p:attrName>style.visibility</p:attrName>
                                        </p:attrNameLst>
                                      </p:cBhvr>
                                      <p:to>
                                        <p:strVal val="visible"/>
                                      </p:to>
                                    </p:set>
                                    <p:animEffect transition="in" filter="fade">
                                      <p:cBhvr>
                                        <p:cTn id="95" dur="800" decel="100000"/>
                                        <p:tgtEl>
                                          <p:spTgt spid="3">
                                            <p:txEl>
                                              <p:pRg st="9" end="9"/>
                                            </p:txEl>
                                          </p:spTgt>
                                        </p:tgtEl>
                                      </p:cBhvr>
                                    </p:animEffect>
                                    <p:anim calcmode="lin" valueType="num">
                                      <p:cBhvr>
                                        <p:cTn id="96" dur="800" decel="100000" fill="hold"/>
                                        <p:tgtEl>
                                          <p:spTgt spid="3">
                                            <p:txEl>
                                              <p:pRg st="9" end="9"/>
                                            </p:txEl>
                                          </p:spTgt>
                                        </p:tgtEl>
                                        <p:attrNameLst>
                                          <p:attrName>style.rotation</p:attrName>
                                        </p:attrNameLst>
                                      </p:cBhvr>
                                      <p:tavLst>
                                        <p:tav tm="0">
                                          <p:val>
                                            <p:fltVal val="-90"/>
                                          </p:val>
                                        </p:tav>
                                        <p:tav tm="100000">
                                          <p:val>
                                            <p:fltVal val="0"/>
                                          </p:val>
                                        </p:tav>
                                      </p:tavLst>
                                    </p:anim>
                                    <p:anim calcmode="lin" valueType="num">
                                      <p:cBhvr>
                                        <p:cTn id="97" dur="800" decel="100000" fill="hold"/>
                                        <p:tgtEl>
                                          <p:spTgt spid="3">
                                            <p:txEl>
                                              <p:pRg st="9" end="9"/>
                                            </p:txEl>
                                          </p:spTgt>
                                        </p:tgtEl>
                                        <p:attrNameLst>
                                          <p:attrName>ppt_x</p:attrName>
                                        </p:attrNameLst>
                                      </p:cBhvr>
                                      <p:tavLst>
                                        <p:tav tm="0">
                                          <p:val>
                                            <p:strVal val="#ppt_x+0.4"/>
                                          </p:val>
                                        </p:tav>
                                        <p:tav tm="100000">
                                          <p:val>
                                            <p:strVal val="#ppt_x-0.05"/>
                                          </p:val>
                                        </p:tav>
                                      </p:tavLst>
                                    </p:anim>
                                    <p:anim calcmode="lin" valueType="num">
                                      <p:cBhvr>
                                        <p:cTn id="98" dur="800" decel="100000" fill="hold"/>
                                        <p:tgtEl>
                                          <p:spTgt spid="3">
                                            <p:txEl>
                                              <p:pRg st="9" end="9"/>
                                            </p:txEl>
                                          </p:spTgt>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3">
                                            <p:txEl>
                                              <p:pRg st="9" end="9"/>
                                            </p:txEl>
                                          </p:spTgt>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3">
                                            <p:txEl>
                                              <p:pRg st="9" end="9"/>
                                            </p:txEl>
                                          </p:spTgt>
                                        </p:tgtEl>
                                        <p:attrNameLst>
                                          <p:attrName>ppt_y</p:attrName>
                                        </p:attrNameLst>
                                      </p:cBhvr>
                                      <p:tavLst>
                                        <p:tav tm="0">
                                          <p:val>
                                            <p:strVal val="#ppt_y+0.1"/>
                                          </p:val>
                                        </p:tav>
                                        <p:tav tm="100000">
                                          <p:val>
                                            <p:strVal val="#ppt_y"/>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3">
                                            <p:txEl>
                                              <p:pRg st="10" end="10"/>
                                            </p:txEl>
                                          </p:spTgt>
                                        </p:tgtEl>
                                        <p:attrNameLst>
                                          <p:attrName>style.visibility</p:attrName>
                                        </p:attrNameLst>
                                      </p:cBhvr>
                                      <p:to>
                                        <p:strVal val="visible"/>
                                      </p:to>
                                    </p:set>
                                    <p:animEffect transition="in" filter="fade">
                                      <p:cBhvr>
                                        <p:cTn id="103" dur="800" decel="100000"/>
                                        <p:tgtEl>
                                          <p:spTgt spid="3">
                                            <p:txEl>
                                              <p:pRg st="10" end="10"/>
                                            </p:txEl>
                                          </p:spTgt>
                                        </p:tgtEl>
                                      </p:cBhvr>
                                    </p:animEffect>
                                    <p:anim calcmode="lin" valueType="num">
                                      <p:cBhvr>
                                        <p:cTn id="104" dur="800" decel="100000" fill="hold"/>
                                        <p:tgtEl>
                                          <p:spTgt spid="3">
                                            <p:txEl>
                                              <p:pRg st="10" end="10"/>
                                            </p:txEl>
                                          </p:spTgt>
                                        </p:tgtEl>
                                        <p:attrNameLst>
                                          <p:attrName>style.rotation</p:attrName>
                                        </p:attrNameLst>
                                      </p:cBhvr>
                                      <p:tavLst>
                                        <p:tav tm="0">
                                          <p:val>
                                            <p:fltVal val="-90"/>
                                          </p:val>
                                        </p:tav>
                                        <p:tav tm="100000">
                                          <p:val>
                                            <p:fltVal val="0"/>
                                          </p:val>
                                        </p:tav>
                                      </p:tavLst>
                                    </p:anim>
                                    <p:anim calcmode="lin" valueType="num">
                                      <p:cBhvr>
                                        <p:cTn id="105" dur="800" decel="100000" fill="hold"/>
                                        <p:tgtEl>
                                          <p:spTgt spid="3">
                                            <p:txEl>
                                              <p:pRg st="10" end="10"/>
                                            </p:txEl>
                                          </p:spTgt>
                                        </p:tgtEl>
                                        <p:attrNameLst>
                                          <p:attrName>ppt_x</p:attrName>
                                        </p:attrNameLst>
                                      </p:cBhvr>
                                      <p:tavLst>
                                        <p:tav tm="0">
                                          <p:val>
                                            <p:strVal val="#ppt_x+0.4"/>
                                          </p:val>
                                        </p:tav>
                                        <p:tav tm="100000">
                                          <p:val>
                                            <p:strVal val="#ppt_x-0.05"/>
                                          </p:val>
                                        </p:tav>
                                      </p:tavLst>
                                    </p:anim>
                                    <p:anim calcmode="lin" valueType="num">
                                      <p:cBhvr>
                                        <p:cTn id="106" dur="800" decel="100000" fill="hold"/>
                                        <p:tgtEl>
                                          <p:spTgt spid="3">
                                            <p:txEl>
                                              <p:pRg st="10" end="10"/>
                                            </p:txEl>
                                          </p:spTgt>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3">
                                            <p:txEl>
                                              <p:pRg st="10" end="10"/>
                                            </p:txEl>
                                          </p:spTgt>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3">
                                            <p:txEl>
                                              <p:pRg st="10" end="10"/>
                                            </p:txEl>
                                          </p:spTgt>
                                        </p:tgtEl>
                                        <p:attrNameLst>
                                          <p:attrName>ppt_y</p:attrName>
                                        </p:attrNameLst>
                                      </p:cBhvr>
                                      <p:tavLst>
                                        <p:tav tm="0">
                                          <p:val>
                                            <p:strVal val="#ppt_y+0.1"/>
                                          </p:val>
                                        </p:tav>
                                        <p:tav tm="100000">
                                          <p:val>
                                            <p:strVal val="#ppt_y"/>
                                          </p:val>
                                        </p:tav>
                                      </p:tavLst>
                                    </p:anim>
                                  </p:childTnLst>
                                </p:cTn>
                              </p:par>
                              <p:par>
                                <p:cTn id="109" presetID="30" presetClass="entr" presetSubtype="0" fill="hold" grpId="0" nodeType="withEffect">
                                  <p:stCondLst>
                                    <p:cond delay="0"/>
                                  </p:stCondLst>
                                  <p:childTnLst>
                                    <p:set>
                                      <p:cBhvr>
                                        <p:cTn id="110" dur="1" fill="hold">
                                          <p:stCondLst>
                                            <p:cond delay="0"/>
                                          </p:stCondLst>
                                        </p:cTn>
                                        <p:tgtEl>
                                          <p:spTgt spid="3">
                                            <p:txEl>
                                              <p:pRg st="11" end="11"/>
                                            </p:txEl>
                                          </p:spTgt>
                                        </p:tgtEl>
                                        <p:attrNameLst>
                                          <p:attrName>style.visibility</p:attrName>
                                        </p:attrNameLst>
                                      </p:cBhvr>
                                      <p:to>
                                        <p:strVal val="visible"/>
                                      </p:to>
                                    </p:set>
                                    <p:animEffect transition="in" filter="fade">
                                      <p:cBhvr>
                                        <p:cTn id="111" dur="800" decel="100000"/>
                                        <p:tgtEl>
                                          <p:spTgt spid="3">
                                            <p:txEl>
                                              <p:pRg st="11" end="11"/>
                                            </p:txEl>
                                          </p:spTgt>
                                        </p:tgtEl>
                                      </p:cBhvr>
                                    </p:animEffect>
                                    <p:anim calcmode="lin" valueType="num">
                                      <p:cBhvr>
                                        <p:cTn id="112" dur="800" decel="100000" fill="hold"/>
                                        <p:tgtEl>
                                          <p:spTgt spid="3">
                                            <p:txEl>
                                              <p:pRg st="11" end="11"/>
                                            </p:txEl>
                                          </p:spTgt>
                                        </p:tgtEl>
                                        <p:attrNameLst>
                                          <p:attrName>style.rotation</p:attrName>
                                        </p:attrNameLst>
                                      </p:cBhvr>
                                      <p:tavLst>
                                        <p:tav tm="0">
                                          <p:val>
                                            <p:fltVal val="-90"/>
                                          </p:val>
                                        </p:tav>
                                        <p:tav tm="100000">
                                          <p:val>
                                            <p:fltVal val="0"/>
                                          </p:val>
                                        </p:tav>
                                      </p:tavLst>
                                    </p:anim>
                                    <p:anim calcmode="lin" valueType="num">
                                      <p:cBhvr>
                                        <p:cTn id="113" dur="800" decel="100000" fill="hold"/>
                                        <p:tgtEl>
                                          <p:spTgt spid="3">
                                            <p:txEl>
                                              <p:pRg st="11" end="11"/>
                                            </p:txEl>
                                          </p:spTgt>
                                        </p:tgtEl>
                                        <p:attrNameLst>
                                          <p:attrName>ppt_x</p:attrName>
                                        </p:attrNameLst>
                                      </p:cBhvr>
                                      <p:tavLst>
                                        <p:tav tm="0">
                                          <p:val>
                                            <p:strVal val="#ppt_x+0.4"/>
                                          </p:val>
                                        </p:tav>
                                        <p:tav tm="100000">
                                          <p:val>
                                            <p:strVal val="#ppt_x-0.05"/>
                                          </p:val>
                                        </p:tav>
                                      </p:tavLst>
                                    </p:anim>
                                    <p:anim calcmode="lin" valueType="num">
                                      <p:cBhvr>
                                        <p:cTn id="114" dur="800" decel="100000" fill="hold"/>
                                        <p:tgtEl>
                                          <p:spTgt spid="3">
                                            <p:txEl>
                                              <p:pRg st="11" end="11"/>
                                            </p:txEl>
                                          </p:spTgt>
                                        </p:tgtEl>
                                        <p:attrNameLst>
                                          <p:attrName>ppt_y</p:attrName>
                                        </p:attrNameLst>
                                      </p:cBhvr>
                                      <p:tavLst>
                                        <p:tav tm="0">
                                          <p:val>
                                            <p:strVal val="#ppt_y-0.4"/>
                                          </p:val>
                                        </p:tav>
                                        <p:tav tm="100000">
                                          <p:val>
                                            <p:strVal val="#ppt_y+0.1"/>
                                          </p:val>
                                        </p:tav>
                                      </p:tavLst>
                                    </p:anim>
                                    <p:anim calcmode="lin" valueType="num">
                                      <p:cBhvr>
                                        <p:cTn id="115" dur="200" accel="100000" fill="hold">
                                          <p:stCondLst>
                                            <p:cond delay="800"/>
                                          </p:stCondLst>
                                        </p:cTn>
                                        <p:tgtEl>
                                          <p:spTgt spid="3">
                                            <p:txEl>
                                              <p:pRg st="11" end="11"/>
                                            </p:txEl>
                                          </p:spTgt>
                                        </p:tgtEl>
                                        <p:attrNameLst>
                                          <p:attrName>ppt_x</p:attrName>
                                        </p:attrNameLst>
                                      </p:cBhvr>
                                      <p:tavLst>
                                        <p:tav tm="0">
                                          <p:val>
                                            <p:strVal val="#ppt_x-0.05"/>
                                          </p:val>
                                        </p:tav>
                                        <p:tav tm="100000">
                                          <p:val>
                                            <p:strVal val="#ppt_x"/>
                                          </p:val>
                                        </p:tav>
                                      </p:tavLst>
                                    </p:anim>
                                    <p:anim calcmode="lin" valueType="num">
                                      <p:cBhvr>
                                        <p:cTn id="116" dur="200" accel="100000" fill="hold">
                                          <p:stCondLst>
                                            <p:cond delay="800"/>
                                          </p:stCondLst>
                                        </p:cTn>
                                        <p:tgtEl>
                                          <p:spTgt spid="3">
                                            <p:txEl>
                                              <p:pRg st="11" end="11"/>
                                            </p:txEl>
                                          </p:spTgt>
                                        </p:tgtEl>
                                        <p:attrNameLst>
                                          <p:attrName>ppt_y</p:attrName>
                                        </p:attrNameLst>
                                      </p:cBhvr>
                                      <p:tavLst>
                                        <p:tav tm="0">
                                          <p:val>
                                            <p:strVal val="#ppt_y+0.1"/>
                                          </p:val>
                                        </p:tav>
                                        <p:tav tm="100000">
                                          <p:val>
                                            <p:strVal val="#ppt_y"/>
                                          </p:val>
                                        </p:tav>
                                      </p:tavLst>
                                    </p:anim>
                                  </p:childTnLst>
                                </p:cTn>
                              </p:par>
                              <p:par>
                                <p:cTn id="117" presetID="30" presetClass="entr" presetSubtype="0" fill="hold" grpId="0" nodeType="withEffect">
                                  <p:stCondLst>
                                    <p:cond delay="0"/>
                                  </p:stCondLst>
                                  <p:childTnLst>
                                    <p:set>
                                      <p:cBhvr>
                                        <p:cTn id="118" dur="1" fill="hold">
                                          <p:stCondLst>
                                            <p:cond delay="0"/>
                                          </p:stCondLst>
                                        </p:cTn>
                                        <p:tgtEl>
                                          <p:spTgt spid="3">
                                            <p:txEl>
                                              <p:pRg st="12" end="12"/>
                                            </p:txEl>
                                          </p:spTgt>
                                        </p:tgtEl>
                                        <p:attrNameLst>
                                          <p:attrName>style.visibility</p:attrName>
                                        </p:attrNameLst>
                                      </p:cBhvr>
                                      <p:to>
                                        <p:strVal val="visible"/>
                                      </p:to>
                                    </p:set>
                                    <p:animEffect transition="in" filter="fade">
                                      <p:cBhvr>
                                        <p:cTn id="119" dur="800" decel="100000"/>
                                        <p:tgtEl>
                                          <p:spTgt spid="3">
                                            <p:txEl>
                                              <p:pRg st="12" end="12"/>
                                            </p:txEl>
                                          </p:spTgt>
                                        </p:tgtEl>
                                      </p:cBhvr>
                                    </p:animEffect>
                                    <p:anim calcmode="lin" valueType="num">
                                      <p:cBhvr>
                                        <p:cTn id="120" dur="800" decel="100000" fill="hold"/>
                                        <p:tgtEl>
                                          <p:spTgt spid="3">
                                            <p:txEl>
                                              <p:pRg st="12" end="12"/>
                                            </p:txEl>
                                          </p:spTgt>
                                        </p:tgtEl>
                                        <p:attrNameLst>
                                          <p:attrName>style.rotation</p:attrName>
                                        </p:attrNameLst>
                                      </p:cBhvr>
                                      <p:tavLst>
                                        <p:tav tm="0">
                                          <p:val>
                                            <p:fltVal val="-90"/>
                                          </p:val>
                                        </p:tav>
                                        <p:tav tm="100000">
                                          <p:val>
                                            <p:fltVal val="0"/>
                                          </p:val>
                                        </p:tav>
                                      </p:tavLst>
                                    </p:anim>
                                    <p:anim calcmode="lin" valueType="num">
                                      <p:cBhvr>
                                        <p:cTn id="121" dur="800" decel="100000" fill="hold"/>
                                        <p:tgtEl>
                                          <p:spTgt spid="3">
                                            <p:txEl>
                                              <p:pRg st="12" end="12"/>
                                            </p:txEl>
                                          </p:spTgt>
                                        </p:tgtEl>
                                        <p:attrNameLst>
                                          <p:attrName>ppt_x</p:attrName>
                                        </p:attrNameLst>
                                      </p:cBhvr>
                                      <p:tavLst>
                                        <p:tav tm="0">
                                          <p:val>
                                            <p:strVal val="#ppt_x+0.4"/>
                                          </p:val>
                                        </p:tav>
                                        <p:tav tm="100000">
                                          <p:val>
                                            <p:strVal val="#ppt_x-0.05"/>
                                          </p:val>
                                        </p:tav>
                                      </p:tavLst>
                                    </p:anim>
                                    <p:anim calcmode="lin" valueType="num">
                                      <p:cBhvr>
                                        <p:cTn id="122" dur="800" decel="100000" fill="hold"/>
                                        <p:tgtEl>
                                          <p:spTgt spid="3">
                                            <p:txEl>
                                              <p:pRg st="12" end="12"/>
                                            </p:txEl>
                                          </p:spTgt>
                                        </p:tgtEl>
                                        <p:attrNameLst>
                                          <p:attrName>ppt_y</p:attrName>
                                        </p:attrNameLst>
                                      </p:cBhvr>
                                      <p:tavLst>
                                        <p:tav tm="0">
                                          <p:val>
                                            <p:strVal val="#ppt_y-0.4"/>
                                          </p:val>
                                        </p:tav>
                                        <p:tav tm="100000">
                                          <p:val>
                                            <p:strVal val="#ppt_y+0.1"/>
                                          </p:val>
                                        </p:tav>
                                      </p:tavLst>
                                    </p:anim>
                                    <p:anim calcmode="lin" valueType="num">
                                      <p:cBhvr>
                                        <p:cTn id="123" dur="200" accel="100000" fill="hold">
                                          <p:stCondLst>
                                            <p:cond delay="800"/>
                                          </p:stCondLst>
                                        </p:cTn>
                                        <p:tgtEl>
                                          <p:spTgt spid="3">
                                            <p:txEl>
                                              <p:pRg st="12" end="12"/>
                                            </p:txEl>
                                          </p:spTgt>
                                        </p:tgtEl>
                                        <p:attrNameLst>
                                          <p:attrName>ppt_x</p:attrName>
                                        </p:attrNameLst>
                                      </p:cBhvr>
                                      <p:tavLst>
                                        <p:tav tm="0">
                                          <p:val>
                                            <p:strVal val="#ppt_x-0.05"/>
                                          </p:val>
                                        </p:tav>
                                        <p:tav tm="100000">
                                          <p:val>
                                            <p:strVal val="#ppt_x"/>
                                          </p:val>
                                        </p:tav>
                                      </p:tavLst>
                                    </p:anim>
                                    <p:anim calcmode="lin" valueType="num">
                                      <p:cBhvr>
                                        <p:cTn id="124" dur="200" accel="100000" fill="hold">
                                          <p:stCondLst>
                                            <p:cond delay="800"/>
                                          </p:stCondLst>
                                        </p:cTn>
                                        <p:tgtEl>
                                          <p:spTgt spid="3">
                                            <p:txEl>
                                              <p:pRg st="12" end="12"/>
                                            </p:txEl>
                                          </p:spTgt>
                                        </p:tgtEl>
                                        <p:attrNameLst>
                                          <p:attrName>ppt_y</p:attrName>
                                        </p:attrNameLst>
                                      </p:cBhvr>
                                      <p:tavLst>
                                        <p:tav tm="0">
                                          <p:val>
                                            <p:strVal val="#ppt_y+0.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30" presetClass="entr" presetSubtype="0" fill="hold" grpId="0" nodeType="clickEffect">
                                  <p:stCondLst>
                                    <p:cond delay="0"/>
                                  </p:stCondLst>
                                  <p:childTnLst>
                                    <p:set>
                                      <p:cBhvr>
                                        <p:cTn id="128" dur="1" fill="hold">
                                          <p:stCondLst>
                                            <p:cond delay="0"/>
                                          </p:stCondLst>
                                        </p:cTn>
                                        <p:tgtEl>
                                          <p:spTgt spid="3">
                                            <p:txEl>
                                              <p:pRg st="13" end="13"/>
                                            </p:txEl>
                                          </p:spTgt>
                                        </p:tgtEl>
                                        <p:attrNameLst>
                                          <p:attrName>style.visibility</p:attrName>
                                        </p:attrNameLst>
                                      </p:cBhvr>
                                      <p:to>
                                        <p:strVal val="visible"/>
                                      </p:to>
                                    </p:set>
                                    <p:animEffect transition="in" filter="fade">
                                      <p:cBhvr>
                                        <p:cTn id="129" dur="800" decel="100000"/>
                                        <p:tgtEl>
                                          <p:spTgt spid="3">
                                            <p:txEl>
                                              <p:pRg st="13" end="13"/>
                                            </p:txEl>
                                          </p:spTgt>
                                        </p:tgtEl>
                                      </p:cBhvr>
                                    </p:animEffect>
                                    <p:anim calcmode="lin" valueType="num">
                                      <p:cBhvr>
                                        <p:cTn id="130" dur="800" decel="100000" fill="hold"/>
                                        <p:tgtEl>
                                          <p:spTgt spid="3">
                                            <p:txEl>
                                              <p:pRg st="13" end="13"/>
                                            </p:txEl>
                                          </p:spTgt>
                                        </p:tgtEl>
                                        <p:attrNameLst>
                                          <p:attrName>style.rotation</p:attrName>
                                        </p:attrNameLst>
                                      </p:cBhvr>
                                      <p:tavLst>
                                        <p:tav tm="0">
                                          <p:val>
                                            <p:fltVal val="-90"/>
                                          </p:val>
                                        </p:tav>
                                        <p:tav tm="100000">
                                          <p:val>
                                            <p:fltVal val="0"/>
                                          </p:val>
                                        </p:tav>
                                      </p:tavLst>
                                    </p:anim>
                                    <p:anim calcmode="lin" valueType="num">
                                      <p:cBhvr>
                                        <p:cTn id="131" dur="800" decel="100000" fill="hold"/>
                                        <p:tgtEl>
                                          <p:spTgt spid="3">
                                            <p:txEl>
                                              <p:pRg st="13" end="13"/>
                                            </p:txEl>
                                          </p:spTgt>
                                        </p:tgtEl>
                                        <p:attrNameLst>
                                          <p:attrName>ppt_x</p:attrName>
                                        </p:attrNameLst>
                                      </p:cBhvr>
                                      <p:tavLst>
                                        <p:tav tm="0">
                                          <p:val>
                                            <p:strVal val="#ppt_x+0.4"/>
                                          </p:val>
                                        </p:tav>
                                        <p:tav tm="100000">
                                          <p:val>
                                            <p:strVal val="#ppt_x-0.05"/>
                                          </p:val>
                                        </p:tav>
                                      </p:tavLst>
                                    </p:anim>
                                    <p:anim calcmode="lin" valueType="num">
                                      <p:cBhvr>
                                        <p:cTn id="132" dur="800" decel="100000" fill="hold"/>
                                        <p:tgtEl>
                                          <p:spTgt spid="3">
                                            <p:txEl>
                                              <p:pRg st="13" end="13"/>
                                            </p:txEl>
                                          </p:spTgt>
                                        </p:tgtEl>
                                        <p:attrNameLst>
                                          <p:attrName>ppt_y</p:attrName>
                                        </p:attrNameLst>
                                      </p:cBhvr>
                                      <p:tavLst>
                                        <p:tav tm="0">
                                          <p:val>
                                            <p:strVal val="#ppt_y-0.4"/>
                                          </p:val>
                                        </p:tav>
                                        <p:tav tm="100000">
                                          <p:val>
                                            <p:strVal val="#ppt_y+0.1"/>
                                          </p:val>
                                        </p:tav>
                                      </p:tavLst>
                                    </p:anim>
                                    <p:anim calcmode="lin" valueType="num">
                                      <p:cBhvr>
                                        <p:cTn id="133" dur="200" accel="100000" fill="hold">
                                          <p:stCondLst>
                                            <p:cond delay="800"/>
                                          </p:stCondLst>
                                        </p:cTn>
                                        <p:tgtEl>
                                          <p:spTgt spid="3">
                                            <p:txEl>
                                              <p:pRg st="13" end="13"/>
                                            </p:txEl>
                                          </p:spTgt>
                                        </p:tgtEl>
                                        <p:attrNameLst>
                                          <p:attrName>ppt_x</p:attrName>
                                        </p:attrNameLst>
                                      </p:cBhvr>
                                      <p:tavLst>
                                        <p:tav tm="0">
                                          <p:val>
                                            <p:strVal val="#ppt_x-0.05"/>
                                          </p:val>
                                        </p:tav>
                                        <p:tav tm="100000">
                                          <p:val>
                                            <p:strVal val="#ppt_x"/>
                                          </p:val>
                                        </p:tav>
                                      </p:tavLst>
                                    </p:anim>
                                    <p:anim calcmode="lin" valueType="num">
                                      <p:cBhvr>
                                        <p:cTn id="134" dur="200" accel="100000" fill="hold">
                                          <p:stCondLst>
                                            <p:cond delay="800"/>
                                          </p:stCondLst>
                                        </p:cTn>
                                        <p:tgtEl>
                                          <p:spTgt spid="3">
                                            <p:txEl>
                                              <p:pRg st="13" end="13"/>
                                            </p:txEl>
                                          </p:spTgt>
                                        </p:tgtEl>
                                        <p:attrNameLst>
                                          <p:attrName>ppt_y</p:attrName>
                                        </p:attrNameLst>
                                      </p:cBhvr>
                                      <p:tavLst>
                                        <p:tav tm="0">
                                          <p:val>
                                            <p:strVal val="#ppt_y+0.1"/>
                                          </p:val>
                                        </p:tav>
                                        <p:tav tm="100000">
                                          <p:val>
                                            <p:strVal val="#ppt_y"/>
                                          </p:val>
                                        </p:tav>
                                      </p:tavLst>
                                    </p:anim>
                                  </p:childTnLst>
                                </p:cTn>
                              </p:par>
                              <p:par>
                                <p:cTn id="135" presetID="30" presetClass="entr" presetSubtype="0" fill="hold" grpId="0" nodeType="withEffect">
                                  <p:stCondLst>
                                    <p:cond delay="0"/>
                                  </p:stCondLst>
                                  <p:childTnLst>
                                    <p:set>
                                      <p:cBhvr>
                                        <p:cTn id="136" dur="1" fill="hold">
                                          <p:stCondLst>
                                            <p:cond delay="0"/>
                                          </p:stCondLst>
                                        </p:cTn>
                                        <p:tgtEl>
                                          <p:spTgt spid="3">
                                            <p:txEl>
                                              <p:pRg st="14" end="14"/>
                                            </p:txEl>
                                          </p:spTgt>
                                        </p:tgtEl>
                                        <p:attrNameLst>
                                          <p:attrName>style.visibility</p:attrName>
                                        </p:attrNameLst>
                                      </p:cBhvr>
                                      <p:to>
                                        <p:strVal val="visible"/>
                                      </p:to>
                                    </p:set>
                                    <p:animEffect transition="in" filter="fade">
                                      <p:cBhvr>
                                        <p:cTn id="137" dur="800" decel="100000"/>
                                        <p:tgtEl>
                                          <p:spTgt spid="3">
                                            <p:txEl>
                                              <p:pRg st="14" end="14"/>
                                            </p:txEl>
                                          </p:spTgt>
                                        </p:tgtEl>
                                      </p:cBhvr>
                                    </p:animEffect>
                                    <p:anim calcmode="lin" valueType="num">
                                      <p:cBhvr>
                                        <p:cTn id="138" dur="800" decel="100000" fill="hold"/>
                                        <p:tgtEl>
                                          <p:spTgt spid="3">
                                            <p:txEl>
                                              <p:pRg st="14" end="14"/>
                                            </p:txEl>
                                          </p:spTgt>
                                        </p:tgtEl>
                                        <p:attrNameLst>
                                          <p:attrName>style.rotation</p:attrName>
                                        </p:attrNameLst>
                                      </p:cBhvr>
                                      <p:tavLst>
                                        <p:tav tm="0">
                                          <p:val>
                                            <p:fltVal val="-90"/>
                                          </p:val>
                                        </p:tav>
                                        <p:tav tm="100000">
                                          <p:val>
                                            <p:fltVal val="0"/>
                                          </p:val>
                                        </p:tav>
                                      </p:tavLst>
                                    </p:anim>
                                    <p:anim calcmode="lin" valueType="num">
                                      <p:cBhvr>
                                        <p:cTn id="139" dur="800" decel="100000" fill="hold"/>
                                        <p:tgtEl>
                                          <p:spTgt spid="3">
                                            <p:txEl>
                                              <p:pRg st="14" end="14"/>
                                            </p:txEl>
                                          </p:spTgt>
                                        </p:tgtEl>
                                        <p:attrNameLst>
                                          <p:attrName>ppt_x</p:attrName>
                                        </p:attrNameLst>
                                      </p:cBhvr>
                                      <p:tavLst>
                                        <p:tav tm="0">
                                          <p:val>
                                            <p:strVal val="#ppt_x+0.4"/>
                                          </p:val>
                                        </p:tav>
                                        <p:tav tm="100000">
                                          <p:val>
                                            <p:strVal val="#ppt_x-0.05"/>
                                          </p:val>
                                        </p:tav>
                                      </p:tavLst>
                                    </p:anim>
                                    <p:anim calcmode="lin" valueType="num">
                                      <p:cBhvr>
                                        <p:cTn id="140" dur="800" decel="100000" fill="hold"/>
                                        <p:tgtEl>
                                          <p:spTgt spid="3">
                                            <p:txEl>
                                              <p:pRg st="14" end="14"/>
                                            </p:txEl>
                                          </p:spTgt>
                                        </p:tgtEl>
                                        <p:attrNameLst>
                                          <p:attrName>ppt_y</p:attrName>
                                        </p:attrNameLst>
                                      </p:cBhvr>
                                      <p:tavLst>
                                        <p:tav tm="0">
                                          <p:val>
                                            <p:strVal val="#ppt_y-0.4"/>
                                          </p:val>
                                        </p:tav>
                                        <p:tav tm="100000">
                                          <p:val>
                                            <p:strVal val="#ppt_y+0.1"/>
                                          </p:val>
                                        </p:tav>
                                      </p:tavLst>
                                    </p:anim>
                                    <p:anim calcmode="lin" valueType="num">
                                      <p:cBhvr>
                                        <p:cTn id="141" dur="200" accel="100000" fill="hold">
                                          <p:stCondLst>
                                            <p:cond delay="800"/>
                                          </p:stCondLst>
                                        </p:cTn>
                                        <p:tgtEl>
                                          <p:spTgt spid="3">
                                            <p:txEl>
                                              <p:pRg st="14" end="14"/>
                                            </p:txEl>
                                          </p:spTgt>
                                        </p:tgtEl>
                                        <p:attrNameLst>
                                          <p:attrName>ppt_x</p:attrName>
                                        </p:attrNameLst>
                                      </p:cBhvr>
                                      <p:tavLst>
                                        <p:tav tm="0">
                                          <p:val>
                                            <p:strVal val="#ppt_x-0.05"/>
                                          </p:val>
                                        </p:tav>
                                        <p:tav tm="100000">
                                          <p:val>
                                            <p:strVal val="#ppt_x"/>
                                          </p:val>
                                        </p:tav>
                                      </p:tavLst>
                                    </p:anim>
                                    <p:anim calcmode="lin" valueType="num">
                                      <p:cBhvr>
                                        <p:cTn id="142" dur="200" accel="100000" fill="hold">
                                          <p:stCondLst>
                                            <p:cond delay="800"/>
                                          </p:stCondLst>
                                        </p:cTn>
                                        <p:tgtEl>
                                          <p:spTgt spid="3">
                                            <p:txEl>
                                              <p:pRg st="14" end="1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cstate="print"/>
          <a:srcRect/>
          <a:stretch>
            <a:fillRect/>
          </a:stretch>
        </p:blipFill>
        <p:spPr bwMode="auto">
          <a:xfrm>
            <a:off x="-457200" y="-609600"/>
            <a:ext cx="10058400" cy="8387987"/>
          </a:xfrm>
          <a:prstGeom prst="rect">
            <a:avLst/>
          </a:prstGeom>
          <a:noFill/>
          <a:ln w="9525">
            <a:noFill/>
            <a:miter lim="800000"/>
            <a:headEnd/>
            <a:tailEnd/>
          </a:ln>
          <a:effectLst/>
        </p:spPr>
      </p:pic>
      <p:sp>
        <p:nvSpPr>
          <p:cNvPr id="2" name="Title 1"/>
          <p:cNvSpPr>
            <a:spLocks noGrp="1"/>
          </p:cNvSpPr>
          <p:nvPr>
            <p:ph type="title"/>
          </p:nvPr>
        </p:nvSpPr>
        <p:spPr>
          <a:xfrm>
            <a:off x="457200" y="-76200"/>
            <a:ext cx="4800600" cy="1493838"/>
          </a:xfrm>
        </p:spPr>
        <p:txBody>
          <a:bodyPr>
            <a:normAutofit fontScale="90000"/>
          </a:bodyPr>
          <a:lstStyle/>
          <a:p>
            <a:pPr algn="l"/>
            <a:r>
              <a:rPr lang="en-US" sz="3600" dirty="0" smtClean="0">
                <a:solidFill>
                  <a:srgbClr val="0000FF"/>
                </a:solidFill>
                <a:latin typeface="Cataneo BT" pitchFamily="66" charset="0"/>
              </a:rPr>
              <a:t>Disadvantages to Genetically Modified Foods:</a:t>
            </a:r>
            <a:endParaRPr lang="en-US" sz="3600" dirty="0">
              <a:solidFill>
                <a:srgbClr val="0000FF"/>
              </a:solidFill>
              <a:latin typeface="Cataneo BT" pitchFamily="66" charset="0"/>
            </a:endParaRPr>
          </a:p>
        </p:txBody>
      </p:sp>
      <p:sp>
        <p:nvSpPr>
          <p:cNvPr id="3" name="Content Placeholder 2"/>
          <p:cNvSpPr>
            <a:spLocks noGrp="1"/>
          </p:cNvSpPr>
          <p:nvPr>
            <p:ph idx="1"/>
          </p:nvPr>
        </p:nvSpPr>
        <p:spPr>
          <a:xfrm>
            <a:off x="228600" y="1676400"/>
            <a:ext cx="8229600" cy="4525963"/>
          </a:xfrm>
        </p:spPr>
        <p:txBody>
          <a:bodyPr>
            <a:normAutofit/>
          </a:bodyPr>
          <a:lstStyle/>
          <a:p>
            <a:r>
              <a:rPr lang="en-US" sz="2400" dirty="0" smtClean="0">
                <a:solidFill>
                  <a:srgbClr val="FFFF00"/>
                </a:solidFill>
                <a:latin typeface="Calligraph421 BT" pitchFamily="66" charset="0"/>
              </a:rPr>
              <a:t>Harm to other organisms</a:t>
            </a:r>
          </a:p>
          <a:p>
            <a:r>
              <a:rPr lang="en-US" sz="2400" dirty="0" smtClean="0">
                <a:solidFill>
                  <a:srgbClr val="FFFF00"/>
                </a:solidFill>
                <a:latin typeface="Calligraph421 BT" pitchFamily="66" charset="0"/>
              </a:rPr>
              <a:t>The taste of GM foods are not as good and its not natural</a:t>
            </a:r>
          </a:p>
          <a:p>
            <a:r>
              <a:rPr lang="en-US" sz="2400" dirty="0" smtClean="0">
                <a:solidFill>
                  <a:srgbClr val="FFFF00"/>
                </a:solidFill>
                <a:latin typeface="Calligraph421 BT" pitchFamily="66" charset="0"/>
              </a:rPr>
              <a:t>Spread stronger weeds</a:t>
            </a:r>
          </a:p>
          <a:p>
            <a:r>
              <a:rPr lang="en-US" sz="2400" dirty="0" smtClean="0">
                <a:solidFill>
                  <a:srgbClr val="FFFF00"/>
                </a:solidFill>
                <a:latin typeface="Calligraph421 BT" pitchFamily="66" charset="0"/>
              </a:rPr>
              <a:t>Spread pests</a:t>
            </a:r>
          </a:p>
          <a:p>
            <a:r>
              <a:rPr lang="en-US" sz="2400" dirty="0" smtClean="0">
                <a:solidFill>
                  <a:srgbClr val="FFFF00"/>
                </a:solidFill>
                <a:latin typeface="Calligraph421 BT" pitchFamily="66" charset="0"/>
              </a:rPr>
              <a:t>Most says that GM foods may cause health problems</a:t>
            </a:r>
          </a:p>
          <a:p>
            <a:r>
              <a:rPr lang="en-US" sz="2400" dirty="0" smtClean="0">
                <a:solidFill>
                  <a:srgbClr val="FFFF00"/>
                </a:solidFill>
                <a:latin typeface="Calligraph421 BT" pitchFamily="66" charset="0"/>
              </a:rPr>
              <a:t>Possible damages to the environment</a:t>
            </a:r>
          </a:p>
          <a:p>
            <a:r>
              <a:rPr lang="en-US" sz="2400" dirty="0" smtClean="0">
                <a:solidFill>
                  <a:srgbClr val="FFFF00"/>
                </a:solidFill>
                <a:latin typeface="Calligraph421 BT" pitchFamily="66" charset="0"/>
              </a:rPr>
              <a:t> </a:t>
            </a:r>
            <a:r>
              <a:rPr lang="en-US" sz="2400" dirty="0" smtClean="0">
                <a:solidFill>
                  <a:srgbClr val="FFFF00"/>
                </a:solidFill>
                <a:latin typeface="Calligraph421 BT" pitchFamily="66" charset="0"/>
              </a:rPr>
              <a:t>Unforeseen risks and dangers due to the complexity of </a:t>
            </a:r>
            <a:r>
              <a:rPr lang="en-US" sz="2400" dirty="0" smtClean="0">
                <a:solidFill>
                  <a:srgbClr val="FFFF00"/>
                </a:solidFill>
                <a:latin typeface="Calligraph421 BT" pitchFamily="66" charset="0"/>
              </a:rPr>
              <a:t>nature</a:t>
            </a:r>
          </a:p>
          <a:p>
            <a:r>
              <a:rPr lang="en-US" sz="2400" dirty="0" smtClean="0">
                <a:solidFill>
                  <a:srgbClr val="FFFF00"/>
                </a:solidFill>
                <a:latin typeface="Calligraph421 BT" pitchFamily="66" charset="0"/>
              </a:rPr>
              <a:t>New allergies may develop</a:t>
            </a:r>
          </a:p>
          <a:p>
            <a:r>
              <a:rPr lang="en-US" sz="2400" dirty="0" smtClean="0">
                <a:solidFill>
                  <a:srgbClr val="FFFF00"/>
                </a:solidFill>
                <a:latin typeface="Calligraph421 BT" pitchFamily="66" charset="0"/>
              </a:rPr>
              <a:t>Prices of food in market would increase upon the size</a:t>
            </a:r>
            <a:endParaRPr lang="en-US" sz="2400" dirty="0">
              <a:solidFill>
                <a:srgbClr val="FFFF00"/>
              </a:solidFill>
              <a:latin typeface="Calligraph421 BT" pitchFamily="66" charset="0"/>
            </a:endParaRPr>
          </a:p>
        </p:txBody>
      </p:sp>
      <p:sp>
        <p:nvSpPr>
          <p:cNvPr id="4" name="Footer Placeholder 3"/>
          <p:cNvSpPr>
            <a:spLocks noGrp="1"/>
          </p:cNvSpPr>
          <p:nvPr>
            <p:ph type="ftr" sz="quarter" idx="11"/>
          </p:nvPr>
        </p:nvSpPr>
        <p:spPr/>
        <p:txBody>
          <a:bodyPr/>
          <a:lstStyle/>
          <a:p>
            <a:r>
              <a:rPr lang="en-US" smtClean="0"/>
              <a:t>By: Maira Hafiz</a:t>
            </a:r>
            <a:endParaRPr lang="en-US" dirty="0"/>
          </a:p>
        </p:txBody>
      </p:sp>
    </p:spTree>
  </p:cSld>
  <p:clrMapOvr>
    <a:masterClrMapping/>
  </p:clrMapOvr>
  <p:transition>
    <p:cover dir="ru"/>
    <p:sndAc>
      <p:stSnd>
        <p:snd r:embed="rId2" name="suctio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25" fill="hold">
                      <p:stCondLst>
                        <p:cond delay="indefinite"/>
                      </p:stCondLst>
                      <p:childTnLst>
                        <p:par>
                          <p:cTn id="26" fill="hold">
                            <p:stCondLst>
                              <p:cond delay="0"/>
                            </p:stCondLst>
                            <p:childTnLst>
                              <p:par>
                                <p:cTn id="27" presetID="35"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31"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33" fill="hold">
                      <p:stCondLst>
                        <p:cond delay="indefinite"/>
                      </p:stCondLst>
                      <p:childTnLst>
                        <p:par>
                          <p:cTn id="34" fill="hold">
                            <p:stCondLst>
                              <p:cond delay="0"/>
                            </p:stCondLst>
                            <p:childTnLst>
                              <p:par>
                                <p:cTn id="35" presetID="35"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1000"/>
                                        <p:tgtEl>
                                          <p:spTgt spid="3">
                                            <p:txEl>
                                              <p:pRg st="3" end="3"/>
                                            </p:txEl>
                                          </p:spTgt>
                                        </p:tgtEl>
                                      </p:cBhvr>
                                    </p:animEffect>
                                    <p:anim calcmode="lin" valueType="num">
                                      <p:cBhvr>
                                        <p:cTn id="38" dur="1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47"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8" dur="1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childTnLst>
                    </p:cTn>
                  </p:par>
                  <p:par>
                    <p:cTn id="49" fill="hold">
                      <p:stCondLst>
                        <p:cond delay="indefinite"/>
                      </p:stCondLst>
                      <p:childTnLst>
                        <p:par>
                          <p:cTn id="50" fill="hold">
                            <p:stCondLst>
                              <p:cond delay="0"/>
                            </p:stCondLst>
                            <p:childTnLst>
                              <p:par>
                                <p:cTn id="51" presetID="35" presetClass="entr" presetSubtype="0" fill="hold" grpId="0"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fade">
                                      <p:cBhvr>
                                        <p:cTn id="53" dur="1000"/>
                                        <p:tgtEl>
                                          <p:spTgt spid="3">
                                            <p:txEl>
                                              <p:pRg st="5" end="5"/>
                                            </p:txEl>
                                          </p:spTgt>
                                        </p:tgtEl>
                                      </p:cBhvr>
                                    </p:animEffect>
                                    <p:anim calcmode="lin" valueType="num">
                                      <p:cBhvr>
                                        <p:cTn id="54" dur="1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55"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6" dur="1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childTnLst>
                    </p:cTn>
                  </p:par>
                  <p:par>
                    <p:cTn id="57" fill="hold">
                      <p:stCondLst>
                        <p:cond delay="indefinite"/>
                      </p:stCondLst>
                      <p:childTnLst>
                        <p:par>
                          <p:cTn id="58" fill="hold">
                            <p:stCondLst>
                              <p:cond delay="0"/>
                            </p:stCondLst>
                            <p:childTnLst>
                              <p:par>
                                <p:cTn id="59" presetID="35" presetClass="entr" presetSubtype="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Effect transition="in" filter="fade">
                                      <p:cBhvr>
                                        <p:cTn id="61" dur="1000"/>
                                        <p:tgtEl>
                                          <p:spTgt spid="3">
                                            <p:txEl>
                                              <p:pRg st="6" end="6"/>
                                            </p:txEl>
                                          </p:spTgt>
                                        </p:tgtEl>
                                      </p:cBhvr>
                                    </p:animEffect>
                                    <p:anim calcmode="lin" valueType="num">
                                      <p:cBhvr>
                                        <p:cTn id="62" dur="1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63"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64" dur="1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childTnLst>
                    </p:cTn>
                  </p:par>
                  <p:par>
                    <p:cTn id="65" fill="hold">
                      <p:stCondLst>
                        <p:cond delay="indefinite"/>
                      </p:stCondLst>
                      <p:childTnLst>
                        <p:par>
                          <p:cTn id="66" fill="hold">
                            <p:stCondLst>
                              <p:cond delay="0"/>
                            </p:stCondLst>
                            <p:childTnLst>
                              <p:par>
                                <p:cTn id="67" presetID="35" presetClass="entr" presetSubtype="0" fill="hold" grpId="0" nodeType="clickEffect">
                                  <p:stCondLst>
                                    <p:cond delay="0"/>
                                  </p:stCondLst>
                                  <p:childTnLst>
                                    <p:set>
                                      <p:cBhvr>
                                        <p:cTn id="68" dur="1" fill="hold">
                                          <p:stCondLst>
                                            <p:cond delay="0"/>
                                          </p:stCondLst>
                                        </p:cTn>
                                        <p:tgtEl>
                                          <p:spTgt spid="3">
                                            <p:txEl>
                                              <p:pRg st="7" end="7"/>
                                            </p:txEl>
                                          </p:spTgt>
                                        </p:tgtEl>
                                        <p:attrNameLst>
                                          <p:attrName>style.visibility</p:attrName>
                                        </p:attrNameLst>
                                      </p:cBhvr>
                                      <p:to>
                                        <p:strVal val="visible"/>
                                      </p:to>
                                    </p:set>
                                    <p:animEffect transition="in" filter="fade">
                                      <p:cBhvr>
                                        <p:cTn id="69" dur="1000"/>
                                        <p:tgtEl>
                                          <p:spTgt spid="3">
                                            <p:txEl>
                                              <p:pRg st="7" end="7"/>
                                            </p:txEl>
                                          </p:spTgt>
                                        </p:tgtEl>
                                      </p:cBhvr>
                                    </p:animEffect>
                                    <p:anim calcmode="lin" valueType="num">
                                      <p:cBhvr>
                                        <p:cTn id="70" dur="1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71"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72" dur="1000" fill="hold"/>
                                        <p:tgtEl>
                                          <p:spTgt spid="3">
                                            <p:txEl>
                                              <p:pRg st="7" end="7"/>
                                            </p:txEl>
                                          </p:spTgt>
                                        </p:tgtEl>
                                        <p:attrNameLst>
                                          <p:attrName>ppt_w</p:attrName>
                                        </p:attrNameLst>
                                      </p:cBhvr>
                                      <p:tavLst>
                                        <p:tav tm="0">
                                          <p:val>
                                            <p:fltVal val="0"/>
                                          </p:val>
                                        </p:tav>
                                        <p:tav tm="100000">
                                          <p:val>
                                            <p:strVal val="#ppt_w"/>
                                          </p:val>
                                        </p:tav>
                                      </p:tavLst>
                                    </p:anim>
                                  </p:childTnLst>
                                </p:cTn>
                              </p:par>
                            </p:childTnLst>
                          </p:cTn>
                        </p:par>
                      </p:childTnLst>
                    </p:cTn>
                  </p:par>
                  <p:par>
                    <p:cTn id="73" fill="hold">
                      <p:stCondLst>
                        <p:cond delay="indefinite"/>
                      </p:stCondLst>
                      <p:childTnLst>
                        <p:par>
                          <p:cTn id="74" fill="hold">
                            <p:stCondLst>
                              <p:cond delay="0"/>
                            </p:stCondLst>
                            <p:childTnLst>
                              <p:par>
                                <p:cTn id="75" presetID="35" presetClass="entr" presetSubtype="0" fill="hold" grpId="0" nodeType="clickEffect">
                                  <p:stCondLst>
                                    <p:cond delay="0"/>
                                  </p:stCondLst>
                                  <p:childTnLst>
                                    <p:set>
                                      <p:cBhvr>
                                        <p:cTn id="76" dur="1" fill="hold">
                                          <p:stCondLst>
                                            <p:cond delay="0"/>
                                          </p:stCondLst>
                                        </p:cTn>
                                        <p:tgtEl>
                                          <p:spTgt spid="3">
                                            <p:txEl>
                                              <p:pRg st="8" end="8"/>
                                            </p:txEl>
                                          </p:spTgt>
                                        </p:tgtEl>
                                        <p:attrNameLst>
                                          <p:attrName>style.visibility</p:attrName>
                                        </p:attrNameLst>
                                      </p:cBhvr>
                                      <p:to>
                                        <p:strVal val="visible"/>
                                      </p:to>
                                    </p:set>
                                    <p:animEffect transition="in" filter="fade">
                                      <p:cBhvr>
                                        <p:cTn id="77" dur="1000"/>
                                        <p:tgtEl>
                                          <p:spTgt spid="3">
                                            <p:txEl>
                                              <p:pRg st="8" end="8"/>
                                            </p:txEl>
                                          </p:spTgt>
                                        </p:tgtEl>
                                      </p:cBhvr>
                                    </p:animEffect>
                                    <p:anim calcmode="lin" valueType="num">
                                      <p:cBhvr>
                                        <p:cTn id="78" dur="1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79"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80" dur="1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i9.com/uploads/fine-art/988/colourful-rose_1280x1024_14338.jpg"/>
          <p:cNvPicPr>
            <a:picLocks noChangeAspect="1" noChangeArrowheads="1"/>
          </p:cNvPicPr>
          <p:nvPr/>
        </p:nvPicPr>
        <p:blipFill>
          <a:blip r:embed="rId3" cstate="print"/>
          <a:srcRect/>
          <a:stretch>
            <a:fillRect/>
          </a:stretch>
        </p:blipFill>
        <p:spPr bwMode="auto">
          <a:xfrm>
            <a:off x="0" y="-152400"/>
            <a:ext cx="9144000" cy="7010400"/>
          </a:xfrm>
          <a:prstGeom prst="rect">
            <a:avLst/>
          </a:prstGeom>
          <a:noFill/>
        </p:spPr>
      </p:pic>
      <p:sp>
        <p:nvSpPr>
          <p:cNvPr id="4" name="Footer Placeholder 3"/>
          <p:cNvSpPr>
            <a:spLocks noGrp="1"/>
          </p:cNvSpPr>
          <p:nvPr>
            <p:ph type="ftr" sz="quarter" idx="11"/>
          </p:nvPr>
        </p:nvSpPr>
        <p:spPr>
          <a:xfrm>
            <a:off x="3124200" y="6324600"/>
            <a:ext cx="2895600" cy="365125"/>
          </a:xfrm>
        </p:spPr>
        <p:txBody>
          <a:bodyPr/>
          <a:lstStyle/>
          <a:p>
            <a:r>
              <a:rPr lang="en-US" smtClean="0"/>
              <a:t>By: Maira Hafiz</a:t>
            </a:r>
            <a:endParaRPr lang="en-US" dirty="0"/>
          </a:p>
        </p:txBody>
      </p:sp>
      <p:sp>
        <p:nvSpPr>
          <p:cNvPr id="11" name="TextBox 10"/>
          <p:cNvSpPr txBox="1"/>
          <p:nvPr/>
        </p:nvSpPr>
        <p:spPr>
          <a:xfrm>
            <a:off x="228600" y="0"/>
            <a:ext cx="533400" cy="6832640"/>
          </a:xfrm>
          <a:prstGeom prst="rect">
            <a:avLst/>
          </a:prstGeom>
          <a:noFill/>
        </p:spPr>
        <p:txBody>
          <a:bodyPr wrap="square" rtlCol="0">
            <a:spAutoFit/>
          </a:bodyPr>
          <a:lstStyle/>
          <a:p>
            <a:r>
              <a:rPr lang="en-US" sz="2800" b="1" dirty="0" smtClean="0">
                <a:solidFill>
                  <a:srgbClr val="DB31FD"/>
                </a:solidFill>
                <a:latin typeface="Poplar Std" pitchFamily="82" charset="0"/>
              </a:rPr>
              <a:t>P</a:t>
            </a:r>
          </a:p>
          <a:p>
            <a:r>
              <a:rPr lang="en-US" sz="2800" b="1" dirty="0" smtClean="0">
                <a:solidFill>
                  <a:srgbClr val="DB31FD"/>
                </a:solidFill>
                <a:latin typeface="Poplar Std" pitchFamily="82" charset="0"/>
              </a:rPr>
              <a:t>U</a:t>
            </a:r>
          </a:p>
          <a:p>
            <a:r>
              <a:rPr lang="en-US" sz="2800" b="1" dirty="0" smtClean="0">
                <a:solidFill>
                  <a:srgbClr val="DB31FD"/>
                </a:solidFill>
                <a:latin typeface="Poplar Std" pitchFamily="82" charset="0"/>
              </a:rPr>
              <a:t>B</a:t>
            </a:r>
          </a:p>
          <a:p>
            <a:r>
              <a:rPr lang="en-US" sz="2800" b="1" dirty="0" smtClean="0">
                <a:solidFill>
                  <a:srgbClr val="DB31FD"/>
                </a:solidFill>
                <a:latin typeface="Poplar Std" pitchFamily="82" charset="0"/>
              </a:rPr>
              <a:t>L</a:t>
            </a:r>
          </a:p>
          <a:p>
            <a:r>
              <a:rPr lang="en-US" sz="2800" b="1" dirty="0" smtClean="0">
                <a:solidFill>
                  <a:srgbClr val="DB31FD"/>
                </a:solidFill>
                <a:latin typeface="Poplar Std" pitchFamily="82" charset="0"/>
              </a:rPr>
              <a:t>I</a:t>
            </a:r>
          </a:p>
          <a:p>
            <a:r>
              <a:rPr lang="en-US" sz="2800" b="1" dirty="0" smtClean="0">
                <a:solidFill>
                  <a:srgbClr val="DB31FD"/>
                </a:solidFill>
                <a:latin typeface="Poplar Std" pitchFamily="82" charset="0"/>
              </a:rPr>
              <a:t>C</a:t>
            </a:r>
          </a:p>
          <a:p>
            <a:endParaRPr lang="en-US" sz="2800" b="1" dirty="0" smtClean="0">
              <a:solidFill>
                <a:srgbClr val="DB31FD"/>
              </a:solidFill>
              <a:latin typeface="Poplar Std" pitchFamily="82" charset="0"/>
            </a:endParaRPr>
          </a:p>
          <a:p>
            <a:r>
              <a:rPr lang="en-US" sz="2800" b="1" dirty="0" smtClean="0">
                <a:solidFill>
                  <a:srgbClr val="DB31FD"/>
                </a:solidFill>
                <a:latin typeface="Poplar Std" pitchFamily="82" charset="0"/>
              </a:rPr>
              <a:t>O</a:t>
            </a:r>
            <a:br>
              <a:rPr lang="en-US" sz="2800" b="1" dirty="0" smtClean="0">
                <a:solidFill>
                  <a:srgbClr val="DB31FD"/>
                </a:solidFill>
                <a:latin typeface="Poplar Std" pitchFamily="82" charset="0"/>
              </a:rPr>
            </a:br>
            <a:r>
              <a:rPr lang="en-US" sz="2800" b="1" dirty="0" smtClean="0">
                <a:solidFill>
                  <a:srgbClr val="DB31FD"/>
                </a:solidFill>
                <a:latin typeface="Poplar Std" pitchFamily="82" charset="0"/>
              </a:rPr>
              <a:t>P</a:t>
            </a:r>
          </a:p>
          <a:p>
            <a:r>
              <a:rPr lang="en-US" sz="2800" b="1" dirty="0" smtClean="0">
                <a:solidFill>
                  <a:srgbClr val="DB31FD"/>
                </a:solidFill>
                <a:latin typeface="Poplar Std" pitchFamily="82" charset="0"/>
              </a:rPr>
              <a:t>I</a:t>
            </a:r>
          </a:p>
          <a:p>
            <a:r>
              <a:rPr lang="en-US" sz="2800" b="1" dirty="0" smtClean="0">
                <a:solidFill>
                  <a:srgbClr val="DB31FD"/>
                </a:solidFill>
                <a:latin typeface="Poplar Std" pitchFamily="82" charset="0"/>
              </a:rPr>
              <a:t>N</a:t>
            </a:r>
            <a:br>
              <a:rPr lang="en-US" sz="2800" b="1" dirty="0" smtClean="0">
                <a:solidFill>
                  <a:srgbClr val="DB31FD"/>
                </a:solidFill>
                <a:latin typeface="Poplar Std" pitchFamily="82" charset="0"/>
              </a:rPr>
            </a:br>
            <a:r>
              <a:rPr lang="en-US" sz="2800" b="1" dirty="0" smtClean="0">
                <a:solidFill>
                  <a:srgbClr val="DB31FD"/>
                </a:solidFill>
                <a:latin typeface="Poplar Std" pitchFamily="82" charset="0"/>
              </a:rPr>
              <a:t>I</a:t>
            </a:r>
          </a:p>
          <a:p>
            <a:r>
              <a:rPr lang="en-US" sz="2800" b="1" dirty="0" smtClean="0">
                <a:solidFill>
                  <a:srgbClr val="DB31FD"/>
                </a:solidFill>
                <a:latin typeface="Poplar Std" pitchFamily="82" charset="0"/>
              </a:rPr>
              <a:t>O</a:t>
            </a:r>
          </a:p>
          <a:p>
            <a:r>
              <a:rPr lang="en-US" sz="2800" b="1" dirty="0" smtClean="0">
                <a:solidFill>
                  <a:srgbClr val="DB31FD"/>
                </a:solidFill>
                <a:latin typeface="Poplar Std" pitchFamily="82" charset="0"/>
              </a:rPr>
              <a:t>N</a:t>
            </a:r>
            <a:br>
              <a:rPr lang="en-US" sz="2800" b="1" dirty="0" smtClean="0">
                <a:solidFill>
                  <a:srgbClr val="DB31FD"/>
                </a:solidFill>
                <a:latin typeface="Poplar Std" pitchFamily="82" charset="0"/>
              </a:rPr>
            </a:br>
            <a:r>
              <a:rPr lang="en-US" sz="2800" b="1" dirty="0" smtClean="0">
                <a:solidFill>
                  <a:srgbClr val="DB31FD"/>
                </a:solidFill>
                <a:latin typeface="Poplar Std" pitchFamily="82" charset="0"/>
              </a:rPr>
              <a:t>S</a:t>
            </a:r>
          </a:p>
          <a:p>
            <a:endParaRPr lang="en-US" dirty="0"/>
          </a:p>
        </p:txBody>
      </p:sp>
      <p:sp>
        <p:nvSpPr>
          <p:cNvPr id="5" name="Rounded Rectangular Callout 4"/>
          <p:cNvSpPr/>
          <p:nvPr/>
        </p:nvSpPr>
        <p:spPr>
          <a:xfrm>
            <a:off x="3810000" y="2667000"/>
            <a:ext cx="1981200" cy="1752600"/>
          </a:xfrm>
          <a:prstGeom prst="wedgeRoundRectCallout">
            <a:avLst>
              <a:gd name="adj1" fmla="val 60261"/>
              <a:gd name="adj2" fmla="val 69488"/>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Most of the people in the world are turning globally against the introduction of the GM foods</a:t>
            </a:r>
            <a:endParaRPr lang="en-US" dirty="0">
              <a:effectLst>
                <a:glow rad="228600">
                  <a:schemeClr val="accent4">
                    <a:satMod val="175000"/>
                    <a:alpha val="40000"/>
                  </a:schemeClr>
                </a:glow>
              </a:effectLst>
            </a:endParaRPr>
          </a:p>
        </p:txBody>
      </p:sp>
      <p:sp>
        <p:nvSpPr>
          <p:cNvPr id="6" name="Rounded Rectangular Callout 5"/>
          <p:cNvSpPr/>
          <p:nvPr/>
        </p:nvSpPr>
        <p:spPr>
          <a:xfrm>
            <a:off x="4953000" y="5029200"/>
            <a:ext cx="1981200" cy="1371600"/>
          </a:xfrm>
          <a:prstGeom prst="wedgeRoundRectCallout">
            <a:avLst>
              <a:gd name="adj1" fmla="val 75319"/>
              <a:gd name="adj2" fmla="val -34387"/>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The market folks are mostly okay with GM foods</a:t>
            </a:r>
            <a:endParaRPr lang="en-US" dirty="0">
              <a:effectLst>
                <a:glow rad="228600">
                  <a:schemeClr val="accent4">
                    <a:satMod val="175000"/>
                    <a:alpha val="40000"/>
                  </a:schemeClr>
                </a:glow>
              </a:effectLst>
            </a:endParaRPr>
          </a:p>
        </p:txBody>
      </p:sp>
      <p:sp>
        <p:nvSpPr>
          <p:cNvPr id="7" name="Rounded Rectangular Callout 6"/>
          <p:cNvSpPr/>
          <p:nvPr/>
        </p:nvSpPr>
        <p:spPr>
          <a:xfrm>
            <a:off x="914400" y="1905000"/>
            <a:ext cx="1981200" cy="1524000"/>
          </a:xfrm>
          <a:prstGeom prst="wedgeRoundRectCallout">
            <a:avLst>
              <a:gd name="adj1" fmla="val 43896"/>
              <a:gd name="adj2" fmla="val 87584"/>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25% of the people in America thinks its unsafe to modify food</a:t>
            </a:r>
            <a:endParaRPr lang="en-US" dirty="0">
              <a:effectLst>
                <a:glow rad="228600">
                  <a:schemeClr val="accent4">
                    <a:satMod val="175000"/>
                    <a:alpha val="40000"/>
                  </a:schemeClr>
                </a:glow>
              </a:effectLst>
            </a:endParaRPr>
          </a:p>
        </p:txBody>
      </p:sp>
      <p:sp>
        <p:nvSpPr>
          <p:cNvPr id="8" name="Rounded Rectangular Callout 7"/>
          <p:cNvSpPr/>
          <p:nvPr/>
        </p:nvSpPr>
        <p:spPr>
          <a:xfrm>
            <a:off x="2438400" y="304800"/>
            <a:ext cx="1981200" cy="1447800"/>
          </a:xfrm>
          <a:prstGeom prst="wedgeRoundRectCallout">
            <a:avLst>
              <a:gd name="adj1" fmla="val 44857"/>
              <a:gd name="adj2" fmla="val 99390"/>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29% of the people in America thinks its safe to modify </a:t>
            </a:r>
            <a:r>
              <a:rPr lang="en-US" dirty="0" smtClean="0">
                <a:effectLst>
                  <a:glow rad="228600">
                    <a:schemeClr val="accent4">
                      <a:satMod val="175000"/>
                      <a:alpha val="40000"/>
                    </a:schemeClr>
                  </a:glow>
                </a:effectLst>
              </a:rPr>
              <a:t>f</a:t>
            </a:r>
            <a:r>
              <a:rPr lang="en-US" dirty="0" smtClean="0">
                <a:effectLst>
                  <a:glow rad="228600">
                    <a:schemeClr val="accent4">
                      <a:satMod val="175000"/>
                      <a:alpha val="40000"/>
                    </a:schemeClr>
                  </a:glow>
                </a:effectLst>
              </a:rPr>
              <a:t>ood</a:t>
            </a:r>
            <a:endParaRPr lang="en-US" dirty="0">
              <a:effectLst>
                <a:glow rad="228600">
                  <a:schemeClr val="accent4">
                    <a:satMod val="175000"/>
                    <a:alpha val="40000"/>
                  </a:schemeClr>
                </a:glow>
              </a:effectLst>
            </a:endParaRPr>
          </a:p>
        </p:txBody>
      </p:sp>
      <p:sp>
        <p:nvSpPr>
          <p:cNvPr id="9" name="Rounded Rectangular Callout 8"/>
          <p:cNvSpPr/>
          <p:nvPr/>
        </p:nvSpPr>
        <p:spPr>
          <a:xfrm>
            <a:off x="5867400" y="152400"/>
            <a:ext cx="2209800" cy="2667000"/>
          </a:xfrm>
          <a:prstGeom prst="wedgeRoundRectCallout">
            <a:avLst>
              <a:gd name="adj1" fmla="val 44610"/>
              <a:gd name="adj2" fmla="val 72551"/>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Even though there are more percentage of people saying its safe, it doesn’t mean it’s the world’s opinion because </a:t>
            </a:r>
            <a:r>
              <a:rPr lang="en-US" dirty="0" err="1" smtClean="0">
                <a:effectLst>
                  <a:glow rad="228600">
                    <a:schemeClr val="accent4">
                      <a:satMod val="175000"/>
                      <a:alpha val="40000"/>
                    </a:schemeClr>
                  </a:glow>
                </a:effectLst>
              </a:rPr>
              <a:t>thats</a:t>
            </a:r>
            <a:r>
              <a:rPr lang="en-US" dirty="0" smtClean="0">
                <a:effectLst>
                  <a:glow rad="228600">
                    <a:schemeClr val="accent4">
                      <a:satMod val="175000"/>
                      <a:alpha val="40000"/>
                    </a:schemeClr>
                  </a:glow>
                </a:effectLst>
              </a:rPr>
              <a:t> only America</a:t>
            </a:r>
            <a:endParaRPr lang="en-US" dirty="0">
              <a:effectLst>
                <a:glow rad="228600">
                  <a:schemeClr val="accent4">
                    <a:satMod val="175000"/>
                    <a:alpha val="40000"/>
                  </a:schemeClr>
                </a:glow>
              </a:effectLst>
            </a:endParaRPr>
          </a:p>
        </p:txBody>
      </p:sp>
      <p:sp>
        <p:nvSpPr>
          <p:cNvPr id="10" name="Rounded Rectangular Callout 9"/>
          <p:cNvSpPr/>
          <p:nvPr/>
        </p:nvSpPr>
        <p:spPr>
          <a:xfrm>
            <a:off x="6629400" y="3505200"/>
            <a:ext cx="1981200" cy="1371600"/>
          </a:xfrm>
          <a:prstGeom prst="wedgeRoundRectCallout">
            <a:avLst>
              <a:gd name="adj1" fmla="val 44493"/>
              <a:gd name="adj2" fmla="val 78073"/>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There </a:t>
            </a:r>
            <a:r>
              <a:rPr lang="en-US" dirty="0" smtClean="0">
                <a:effectLst>
                  <a:glow rad="228600">
                    <a:schemeClr val="accent4">
                      <a:satMod val="175000"/>
                      <a:alpha val="40000"/>
                    </a:schemeClr>
                  </a:glow>
                </a:effectLst>
              </a:rPr>
              <a:t>are tons of campaigns on stopping GM foods</a:t>
            </a:r>
            <a:endParaRPr lang="en-US" dirty="0"/>
          </a:p>
        </p:txBody>
      </p:sp>
      <p:sp>
        <p:nvSpPr>
          <p:cNvPr id="12" name="Rounded Rectangular Callout 11"/>
          <p:cNvSpPr/>
          <p:nvPr/>
        </p:nvSpPr>
        <p:spPr>
          <a:xfrm>
            <a:off x="1219200" y="4191000"/>
            <a:ext cx="1981200" cy="2209800"/>
          </a:xfrm>
          <a:prstGeom prst="wedgeRoundRectCallout">
            <a:avLst>
              <a:gd name="adj1" fmla="val 93684"/>
              <a:gd name="adj2" fmla="val 39884"/>
              <a:gd name="adj3" fmla="val 16667"/>
            </a:avLst>
          </a:prstGeom>
          <a:solidFill>
            <a:srgbClr val="E303FB"/>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effectLst>
                  <a:glow rad="228600">
                    <a:schemeClr val="accent4">
                      <a:satMod val="175000"/>
                      <a:alpha val="40000"/>
                    </a:schemeClr>
                  </a:glow>
                </a:effectLst>
              </a:rPr>
              <a:t>Some people are risking big time by agreeing with GM foods because id anything happens, its on them</a:t>
            </a:r>
            <a:endParaRPr lang="en-US" dirty="0">
              <a:effectLst>
                <a:glow rad="228600">
                  <a:schemeClr val="accent4">
                    <a:satMod val="175000"/>
                    <a:alpha val="40000"/>
                  </a:schemeClr>
                </a:glow>
              </a:effectLst>
            </a:endParaRPr>
          </a:p>
        </p:txBody>
      </p:sp>
    </p:spTree>
  </p:cSld>
  <p:clrMapOvr>
    <a:masterClrMapping/>
  </p:clrMapOvr>
  <p:transition>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anim calcmode="lin" valueType="num">
                                      <p:cBhvr>
                                        <p:cTn id="16" dur="2000" fill="hold"/>
                                        <p:tgtEl>
                                          <p:spTgt spid="8"/>
                                        </p:tgtEl>
                                        <p:attrNameLst>
                                          <p:attrName>ppt_w</p:attrName>
                                        </p:attrNameLst>
                                      </p:cBhvr>
                                      <p:tavLst>
                                        <p:tav tm="0" fmla="#ppt_w*sin(2.5*pi*$)">
                                          <p:val>
                                            <p:fltVal val="0"/>
                                          </p:val>
                                        </p:tav>
                                        <p:tav tm="100000">
                                          <p:val>
                                            <p:fltVal val="1"/>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 calcmode="lin" valueType="num">
                                      <p:cBhvr>
                                        <p:cTn id="24" dur="500" fill="hold"/>
                                        <p:tgtEl>
                                          <p:spTgt spid="7"/>
                                        </p:tgtEl>
                                        <p:attrNameLst>
                                          <p:attrName>style.rotation</p:attrName>
                                        </p:attrNameLst>
                                      </p:cBhvr>
                                      <p:tavLst>
                                        <p:tav tm="0">
                                          <p:val>
                                            <p:fltVal val="360"/>
                                          </p:val>
                                        </p:tav>
                                        <p:tav tm="100000">
                                          <p:val>
                                            <p:fltVal val="0"/>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0" presetClass="entr" presetSubtype="0" fill="hold" grpId="0" nodeType="click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1"/>
                                          </p:val>
                                        </p:tav>
                                        <p:tav tm="100000">
                                          <p:val>
                                            <p:strVal val="#ppt_x"/>
                                          </p:val>
                                        </p:tav>
                                      </p:tavLst>
                                    </p:anim>
                                    <p:anim calcmode="lin" valueType="num">
                                      <p:cBhvr>
                                        <p:cTn id="32"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0" presetClass="entr" presetSubtype="0" de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strVal val="#ppt_w+.3"/>
                                          </p:val>
                                        </p:tav>
                                        <p:tav tm="100000">
                                          <p:val>
                                            <p:strVal val="#ppt_w"/>
                                          </p:val>
                                        </p:tav>
                                      </p:tavLst>
                                    </p:anim>
                                    <p:anim calcmode="lin" valueType="num">
                                      <p:cBhvr>
                                        <p:cTn id="38" dur="1000" fill="hold"/>
                                        <p:tgtEl>
                                          <p:spTgt spid="9"/>
                                        </p:tgtEl>
                                        <p:attrNameLst>
                                          <p:attrName>ppt_h</p:attrName>
                                        </p:attrNameLst>
                                      </p:cBhvr>
                                      <p:tavLst>
                                        <p:tav tm="0">
                                          <p:val>
                                            <p:strVal val="#ppt_h"/>
                                          </p:val>
                                        </p:tav>
                                        <p:tav tm="100000">
                                          <p:val>
                                            <p:strVal val="#ppt_h"/>
                                          </p:val>
                                        </p:tav>
                                      </p:tavLst>
                                    </p:anim>
                                    <p:animEffect transition="in" filter="fade">
                                      <p:cBhvr>
                                        <p:cTn id="39" dur="1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iterate type="lt">
                                    <p:tmPct val="5000"/>
                                  </p:iterate>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fltVal val="0"/>
                                          </p:val>
                                        </p:tav>
                                        <p:tav tm="100000">
                                          <p:val>
                                            <p:strVal val="#ppt_h"/>
                                          </p:val>
                                        </p:tav>
                                      </p:tavLst>
                                    </p:anim>
                                    <p:anim calcmode="lin" valueType="num">
                                      <p:cBhvr>
                                        <p:cTn id="46" dur="1000" fill="hold"/>
                                        <p:tgtEl>
                                          <p:spTgt spid="10"/>
                                        </p:tgtEl>
                                        <p:attrNameLst>
                                          <p:attrName>style.rotation</p:attrName>
                                        </p:attrNameLst>
                                      </p:cBhvr>
                                      <p:tavLst>
                                        <p:tav tm="0">
                                          <p:val>
                                            <p:fltVal val="90"/>
                                          </p:val>
                                        </p:tav>
                                        <p:tav tm="100000">
                                          <p:val>
                                            <p:fltVal val="0"/>
                                          </p:val>
                                        </p:tav>
                                      </p:tavLst>
                                    </p:anim>
                                    <p:animEffect transition="in" filter="fade">
                                      <p:cBhvr>
                                        <p:cTn id="47" dur="1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edge">
                                      <p:cBhvr>
                                        <p:cTn id="5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animBg="1"/>
      <p:bldP spid="6" grpId="0" animBg="1"/>
      <p:bldP spid="7" grpId="0" animBg="1"/>
      <p:bldP spid="8" grpId="0" animBg="1"/>
      <p:bldP spid="9" grpId="0" animBg="1"/>
      <p:bldP spid="10"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h05.deviantart.net/fs43/300W/i/2009/113/a/0/Colourful_Square_Contest_Entry_by_The_Dragoness.jpg"/>
          <p:cNvPicPr>
            <a:picLocks noChangeAspect="1" noChangeArrowheads="1"/>
          </p:cNvPicPr>
          <p:nvPr/>
        </p:nvPicPr>
        <p:blipFill>
          <a:blip r:embed="rId3" cstate="print"/>
          <a:srcRect/>
          <a:stretch>
            <a:fillRect/>
          </a:stretch>
        </p:blipFill>
        <p:spPr bwMode="auto">
          <a:xfrm>
            <a:off x="0" y="0"/>
            <a:ext cx="9220200" cy="9220200"/>
          </a:xfrm>
          <a:prstGeom prst="rect">
            <a:avLst/>
          </a:prstGeom>
          <a:noFill/>
        </p:spPr>
      </p:pic>
      <p:sp>
        <p:nvSpPr>
          <p:cNvPr id="2" name="Title 1"/>
          <p:cNvSpPr>
            <a:spLocks noGrp="1"/>
          </p:cNvSpPr>
          <p:nvPr>
            <p:ph type="title"/>
          </p:nvPr>
        </p:nvSpPr>
        <p:spPr/>
        <p:txBody>
          <a:bodyPr>
            <a:noAutofit/>
          </a:bodyPr>
          <a:lstStyle/>
          <a:p>
            <a:r>
              <a:rPr lang="en-US" sz="7200" b="1" dirty="0" smtClean="0">
                <a:solidFill>
                  <a:srgbClr val="0000FF"/>
                </a:solidFill>
                <a:latin typeface="Tekton Pro Cond" pitchFamily="34" charset="0"/>
              </a:rPr>
              <a:t>My Opinion</a:t>
            </a:r>
            <a:endParaRPr lang="en-US" sz="7200" b="1" dirty="0">
              <a:solidFill>
                <a:srgbClr val="0000FF"/>
              </a:solidFill>
              <a:latin typeface="Tekton Pro Cond" pitchFamily="34" charset="0"/>
            </a:endParaRPr>
          </a:p>
        </p:txBody>
      </p:sp>
      <p:sp>
        <p:nvSpPr>
          <p:cNvPr id="3" name="Content Placeholder 2"/>
          <p:cNvSpPr>
            <a:spLocks noGrp="1"/>
          </p:cNvSpPr>
          <p:nvPr>
            <p:ph idx="1"/>
          </p:nvPr>
        </p:nvSpPr>
        <p:spPr/>
        <p:txBody>
          <a:bodyPr/>
          <a:lstStyle/>
          <a:p>
            <a:pPr>
              <a:buNone/>
            </a:pPr>
            <a:r>
              <a:rPr lang="en-US" dirty="0" smtClean="0">
                <a:solidFill>
                  <a:srgbClr val="0000FF"/>
                </a:solidFill>
                <a:effectLst>
                  <a:glow rad="228600">
                    <a:schemeClr val="accent5">
                      <a:satMod val="175000"/>
                      <a:alpha val="40000"/>
                    </a:schemeClr>
                  </a:glow>
                </a:effectLst>
              </a:rPr>
              <a:t>I’m really against GM foods because there’s so much to risk and that its very bad for us.  Since its not natural at all, we’re not getting the natural vitamins we’re getting if we eat the real food instead of modified ones.  Sometimes GM foods has side effects on humans which are very bad.  Its possible that it can get us sick and some develops allergies which is terrible.</a:t>
            </a:r>
            <a:endParaRPr lang="en-US" dirty="0">
              <a:solidFill>
                <a:srgbClr val="0000FF"/>
              </a:solidFill>
              <a:effectLst>
                <a:glow rad="228600">
                  <a:schemeClr val="accent5">
                    <a:satMod val="175000"/>
                    <a:alpha val="40000"/>
                  </a:schemeClr>
                </a:glow>
              </a:effectLst>
            </a:endParaRPr>
          </a:p>
        </p:txBody>
      </p:sp>
      <p:sp>
        <p:nvSpPr>
          <p:cNvPr id="4" name="Footer Placeholder 3"/>
          <p:cNvSpPr>
            <a:spLocks noGrp="1"/>
          </p:cNvSpPr>
          <p:nvPr>
            <p:ph type="ftr" sz="quarter" idx="11"/>
          </p:nvPr>
        </p:nvSpPr>
        <p:spPr/>
        <p:txBody>
          <a:bodyPr/>
          <a:lstStyle/>
          <a:p>
            <a:r>
              <a:rPr lang="en-US" dirty="0" smtClean="0">
                <a:effectLst>
                  <a:glow rad="63500">
                    <a:schemeClr val="accent1">
                      <a:satMod val="175000"/>
                      <a:alpha val="40000"/>
                    </a:schemeClr>
                  </a:glow>
                </a:effectLst>
              </a:rPr>
              <a:t>By: </a:t>
            </a:r>
            <a:r>
              <a:rPr lang="en-US" dirty="0" err="1" smtClean="0">
                <a:effectLst>
                  <a:glow rad="63500">
                    <a:schemeClr val="accent1">
                      <a:satMod val="175000"/>
                      <a:alpha val="40000"/>
                    </a:schemeClr>
                  </a:glow>
                </a:effectLst>
              </a:rPr>
              <a:t>Maira</a:t>
            </a:r>
            <a:r>
              <a:rPr lang="en-US" dirty="0" smtClean="0">
                <a:effectLst>
                  <a:glow rad="63500">
                    <a:schemeClr val="accent1">
                      <a:satMod val="175000"/>
                      <a:alpha val="40000"/>
                    </a:schemeClr>
                  </a:glow>
                </a:effectLst>
              </a:rPr>
              <a:t> Hafiz</a:t>
            </a:r>
            <a:endParaRPr lang="en-US" dirty="0">
              <a:effectLst>
                <a:glow rad="63500">
                  <a:schemeClr val="accent1">
                    <a:satMod val="175000"/>
                    <a:alpha val="40000"/>
                  </a:schemeClr>
                </a:glow>
              </a:effectLst>
            </a:endParaRPr>
          </a:p>
        </p:txBody>
      </p:sp>
    </p:spTree>
  </p:cSld>
  <p:clrMapOvr>
    <a:masterClrMapping/>
  </p:clrMapOvr>
  <p:transition>
    <p:blinds/>
    <p:sndAc>
      <p:stSnd>
        <p:snd r:embed="rId2"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zingerbugimages.com/backgrounds/rainbow_leopard_print.jpg"/>
          <p:cNvPicPr>
            <a:picLocks noChangeAspect="1" noChangeArrowheads="1"/>
          </p:cNvPicPr>
          <p:nvPr/>
        </p:nvPicPr>
        <p:blipFill>
          <a:blip r:embed="rId3" cstate="print"/>
          <a:srcRect/>
          <a:stretch>
            <a:fillRect/>
          </a:stretch>
        </p:blipFill>
        <p:spPr bwMode="auto">
          <a:xfrm>
            <a:off x="0" y="0"/>
            <a:ext cx="9577548" cy="6858000"/>
          </a:xfrm>
          <a:prstGeom prst="rect">
            <a:avLst/>
          </a:prstGeom>
          <a:noFill/>
        </p:spPr>
      </p:pic>
      <p:sp>
        <p:nvSpPr>
          <p:cNvPr id="2" name="Title 1"/>
          <p:cNvSpPr>
            <a:spLocks noGrp="1"/>
          </p:cNvSpPr>
          <p:nvPr>
            <p:ph type="title"/>
          </p:nvPr>
        </p:nvSpPr>
        <p:spPr>
          <a:xfrm>
            <a:off x="381000" y="914400"/>
            <a:ext cx="8229600" cy="3535362"/>
          </a:xfrm>
        </p:spPr>
        <p:txBody>
          <a:bodyPr>
            <a:normAutofit/>
          </a:bodyPr>
          <a:lstStyle/>
          <a:p>
            <a:r>
              <a:rPr lang="en-US" dirty="0" smtClean="0">
                <a:solidFill>
                  <a:srgbClr val="F3FD6B"/>
                </a:solidFill>
              </a:rPr>
              <a:t>Thank You For Watching My Power Point Presentation!</a:t>
            </a:r>
            <a:br>
              <a:rPr lang="en-US" dirty="0" smtClean="0">
                <a:solidFill>
                  <a:srgbClr val="F3FD6B"/>
                </a:solidFill>
              </a:rPr>
            </a:br>
            <a:r>
              <a:rPr lang="en-US" dirty="0" smtClean="0">
                <a:solidFill>
                  <a:srgbClr val="F3FD6B"/>
                </a:solidFill>
              </a:rPr>
              <a:t>I hope you enjoyed it! </a:t>
            </a:r>
            <a:endParaRPr lang="en-US" dirty="0">
              <a:solidFill>
                <a:srgbClr val="F3FD6B"/>
              </a:solidFill>
            </a:endParaRPr>
          </a:p>
        </p:txBody>
      </p:sp>
      <p:sp>
        <p:nvSpPr>
          <p:cNvPr id="4" name="Footer Placeholder 3"/>
          <p:cNvSpPr>
            <a:spLocks noGrp="1"/>
          </p:cNvSpPr>
          <p:nvPr>
            <p:ph type="ftr" sz="quarter" idx="11"/>
          </p:nvPr>
        </p:nvSpPr>
        <p:spPr/>
        <p:txBody>
          <a:bodyPr/>
          <a:lstStyle/>
          <a:p>
            <a:r>
              <a:rPr lang="en-US" smtClean="0"/>
              <a:t>By: Maira Hafiz</a:t>
            </a:r>
            <a:endParaRPr lang="en-US" dirty="0"/>
          </a:p>
        </p:txBody>
      </p:sp>
      <p:sp>
        <p:nvSpPr>
          <p:cNvPr id="6" name="Smiley Face 5"/>
          <p:cNvSpPr/>
          <p:nvPr/>
        </p:nvSpPr>
        <p:spPr>
          <a:xfrm>
            <a:off x="7315200" y="4724400"/>
            <a:ext cx="1524000" cy="1676400"/>
          </a:xfrm>
          <a:prstGeom prst="smileyFace">
            <a:avLst>
              <a:gd name="adj" fmla="val 465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sp>
        <p:nvSpPr>
          <p:cNvPr id="8" name="Smiley Face 7"/>
          <p:cNvSpPr/>
          <p:nvPr/>
        </p:nvSpPr>
        <p:spPr>
          <a:xfrm>
            <a:off x="457200" y="4724400"/>
            <a:ext cx="1524000" cy="1676400"/>
          </a:xfrm>
          <a:prstGeom prst="smileyFace">
            <a:avLst>
              <a:gd name="adj" fmla="val 465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spTree>
  </p:cSld>
  <p:clrMapOvr>
    <a:masterClrMapping/>
  </p:clrMapOvr>
  <p:transition>
    <p:cover dir="lu"/>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childTnLst>
                                    <p:set>
                                      <p:cBhvr override="childStyle">
                                        <p:cTn id="6" dur="indefinite"/>
                                        <p:tgtEl>
                                          <p:spTgt spid="2"/>
                                        </p:tgtEl>
                                        <p:attrNameLst>
                                          <p:attrName>style.fontStyle</p:attrName>
                                        </p:attrNameLst>
                                      </p:cBhvr>
                                      <p:to>
                                        <p:strVal val="normal"/>
                                      </p:to>
                                    </p:set>
                                    <p:set>
                                      <p:cBhvr override="childStyle">
                                        <p:cTn id="7" dur="indefinite"/>
                                        <p:tgtEl>
                                          <p:spTgt spid="2"/>
                                        </p:tgtEl>
                                        <p:attrNameLst>
                                          <p:attrName>style.fontWeight</p:attrName>
                                        </p:attrNameLst>
                                      </p:cBhvr>
                                      <p:to>
                                        <p:strVal val="bold"/>
                                      </p:to>
                                    </p:set>
                                    <p:set>
                                      <p:cBhvr override="childStyle">
                                        <p:cTn id="8" dur="indefinite"/>
                                        <p:tgtEl>
                                          <p:spTgt spid="2"/>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22" presetClass="emph" presetSubtype="0" fill="hold" grpId="1" nodeType="clickEffect">
                                  <p:stCondLst>
                                    <p:cond delay="0"/>
                                  </p:stCondLst>
                                  <p:childTnLst>
                                    <p:animClr clrSpc="hsl">
                                      <p:cBhvr override="childStyle">
                                        <p:cTn id="12" dur="500" fill="hold"/>
                                        <p:tgtEl>
                                          <p:spTgt spid="2"/>
                                        </p:tgtEl>
                                        <p:attrNameLst>
                                          <p:attrName>style.color</p:attrName>
                                        </p:attrNameLst>
                                      </p:cBhvr>
                                      <p:by>
                                        <p:hsl h="-7200000" s="0" l="0"/>
                                      </p:by>
                                    </p:animClr>
                                    <p:animClr clrSpc="hsl">
                                      <p:cBhvr>
                                        <p:cTn id="13" dur="500" fill="hold"/>
                                        <p:tgtEl>
                                          <p:spTgt spid="2"/>
                                        </p:tgtEl>
                                        <p:attrNameLst>
                                          <p:attrName>fillcolor</p:attrName>
                                        </p:attrNameLst>
                                      </p:cBhvr>
                                      <p:by>
                                        <p:hsl h="-7200000" s="0" l="0"/>
                                      </p:by>
                                    </p:animClr>
                                    <p:animClr clrSpc="hsl">
                                      <p:cBhvr>
                                        <p:cTn id="14" dur="500" fill="hold"/>
                                        <p:tgtEl>
                                          <p:spTgt spid="2"/>
                                        </p:tgtEl>
                                        <p:attrNameLst>
                                          <p:attrName>stroke.color</p:attrName>
                                        </p:attrNameLst>
                                      </p:cBhvr>
                                      <p:by>
                                        <p:hsl h="-7200000" s="0" l="0"/>
                                      </p:by>
                                    </p:animClr>
                                    <p:set>
                                      <p:cBhvr>
                                        <p:cTn id="15" dur="500" fill="hold"/>
                                        <p:tgtEl>
                                          <p:spTgt spid="2"/>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6" presetClass="emph" presetSubtype="0" fill="hold" grpId="2" nodeType="clickEffect">
                                  <p:stCondLst>
                                    <p:cond delay="0"/>
                                  </p:stCondLst>
                                  <p:childTnLst>
                                    <p:animScale>
                                      <p:cBhvr>
                                        <p:cTn id="19" dur="2000" fill="hold"/>
                                        <p:tgtEl>
                                          <p:spTgt spid="2"/>
                                        </p:tgtEl>
                                      </p:cBhvr>
                                      <p:by x="150000" y="150000"/>
                                    </p:animScale>
                                  </p:childTnLst>
                                </p:cTn>
                              </p:par>
                            </p:childTnLst>
                          </p:cTn>
                        </p:par>
                      </p:childTnLst>
                    </p:cTn>
                  </p:par>
                  <p:par>
                    <p:cTn id="20" fill="hold">
                      <p:stCondLst>
                        <p:cond delay="indefinite"/>
                      </p:stCondLst>
                      <p:childTnLst>
                        <p:par>
                          <p:cTn id="21" fill="hold">
                            <p:stCondLst>
                              <p:cond delay="0"/>
                            </p:stCondLst>
                            <p:childTnLst>
                              <p:par>
                                <p:cTn id="22" presetID="30" presetClass="emph" presetSubtype="0" fill="hold" grpId="0" nodeType="clickEffect">
                                  <p:stCondLst>
                                    <p:cond delay="0"/>
                                  </p:stCondLst>
                                  <p:childTnLst>
                                    <p:animClr clrSpc="hsl">
                                      <p:cBhvr override="childStyle">
                                        <p:cTn id="23" dur="500" fill="hold"/>
                                        <p:tgtEl>
                                          <p:spTgt spid="8"/>
                                        </p:tgtEl>
                                        <p:attrNameLst>
                                          <p:attrName>style.color</p:attrName>
                                        </p:attrNameLst>
                                      </p:cBhvr>
                                      <p:by>
                                        <p:hsl h="0" s="12549" l="25098"/>
                                      </p:by>
                                    </p:animClr>
                                    <p:animClr clrSpc="hsl">
                                      <p:cBhvr>
                                        <p:cTn id="24" dur="500" fill="hold"/>
                                        <p:tgtEl>
                                          <p:spTgt spid="8"/>
                                        </p:tgtEl>
                                        <p:attrNameLst>
                                          <p:attrName>fillcolor</p:attrName>
                                        </p:attrNameLst>
                                      </p:cBhvr>
                                      <p:by>
                                        <p:hsl h="0" s="12549" l="25098"/>
                                      </p:by>
                                    </p:animClr>
                                    <p:animClr clrSpc="hsl">
                                      <p:cBhvr>
                                        <p:cTn id="25" dur="500" fill="hold"/>
                                        <p:tgtEl>
                                          <p:spTgt spid="8"/>
                                        </p:tgtEl>
                                        <p:attrNameLst>
                                          <p:attrName>stroke.color</p:attrName>
                                        </p:attrNameLst>
                                      </p:cBhvr>
                                      <p:by>
                                        <p:hsl h="0" s="12549" l="25098"/>
                                      </p:by>
                                    </p:animClr>
                                    <p:set>
                                      <p:cBhvr>
                                        <p:cTn id="26" dur="500" fill="hold"/>
                                        <p:tgtEl>
                                          <p:spTgt spid="8"/>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30" presetClass="emph" presetSubtype="0" fill="hold" grpId="0" nodeType="clickEffect">
                                  <p:stCondLst>
                                    <p:cond delay="0"/>
                                  </p:stCondLst>
                                  <p:childTnLst>
                                    <p:animClr clrSpc="hsl">
                                      <p:cBhvr override="childStyle">
                                        <p:cTn id="30" dur="500" fill="hold"/>
                                        <p:tgtEl>
                                          <p:spTgt spid="6"/>
                                        </p:tgtEl>
                                        <p:attrNameLst>
                                          <p:attrName>style.color</p:attrName>
                                        </p:attrNameLst>
                                      </p:cBhvr>
                                      <p:by>
                                        <p:hsl h="0" s="12549" l="25098"/>
                                      </p:by>
                                    </p:animClr>
                                    <p:animClr clrSpc="hsl">
                                      <p:cBhvr>
                                        <p:cTn id="31" dur="500" fill="hold"/>
                                        <p:tgtEl>
                                          <p:spTgt spid="6"/>
                                        </p:tgtEl>
                                        <p:attrNameLst>
                                          <p:attrName>fillcolor</p:attrName>
                                        </p:attrNameLst>
                                      </p:cBhvr>
                                      <p:by>
                                        <p:hsl h="0" s="12549" l="25098"/>
                                      </p:by>
                                    </p:animClr>
                                    <p:animClr clrSpc="hsl">
                                      <p:cBhvr>
                                        <p:cTn id="32" dur="500" fill="hold"/>
                                        <p:tgtEl>
                                          <p:spTgt spid="6"/>
                                        </p:tgtEl>
                                        <p:attrNameLst>
                                          <p:attrName>stroke.color</p:attrName>
                                        </p:attrNameLst>
                                      </p:cBhvr>
                                      <p:by>
                                        <p:hsl h="0" s="12549" l="25098"/>
                                      </p:by>
                                    </p:animClr>
                                    <p:set>
                                      <p:cBhvr>
                                        <p:cTn id="33" dur="500" fill="hold"/>
                                        <p:tgtEl>
                                          <p:spTgt spid="6"/>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9" presetClass="emph" presetSubtype="0" grpId="1" nodeType="clickEffect">
                                  <p:stCondLst>
                                    <p:cond delay="0"/>
                                  </p:stCondLst>
                                  <p:childTnLst>
                                    <p:set>
                                      <p:cBhvr rctx="PPT">
                                        <p:cTn id="37" dur="indefinite"/>
                                        <p:tgtEl>
                                          <p:spTgt spid="6"/>
                                        </p:tgtEl>
                                        <p:attrNameLst>
                                          <p:attrName>style.opacity</p:attrName>
                                        </p:attrNameLst>
                                      </p:cBhvr>
                                      <p:to>
                                        <p:strVal val="0.5"/>
                                      </p:to>
                                    </p:set>
                                    <p:animEffect filter="image" prLst="opacity: 0.5">
                                      <p:cBhvr rctx="IE">
                                        <p:cTn id="38" dur="indefinite"/>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30" presetClass="emph" presetSubtype="0" fill="hold" grpId="1" nodeType="clickEffect">
                                  <p:stCondLst>
                                    <p:cond delay="0"/>
                                  </p:stCondLst>
                                  <p:childTnLst>
                                    <p:animClr clrSpc="hsl">
                                      <p:cBhvr override="childStyle">
                                        <p:cTn id="42" dur="500" fill="hold"/>
                                        <p:tgtEl>
                                          <p:spTgt spid="8"/>
                                        </p:tgtEl>
                                        <p:attrNameLst>
                                          <p:attrName>style.color</p:attrName>
                                        </p:attrNameLst>
                                      </p:cBhvr>
                                      <p:by>
                                        <p:hsl h="0" s="12549" l="25098"/>
                                      </p:by>
                                    </p:animClr>
                                    <p:animClr clrSpc="hsl">
                                      <p:cBhvr>
                                        <p:cTn id="43" dur="500" fill="hold"/>
                                        <p:tgtEl>
                                          <p:spTgt spid="8"/>
                                        </p:tgtEl>
                                        <p:attrNameLst>
                                          <p:attrName>fillcolor</p:attrName>
                                        </p:attrNameLst>
                                      </p:cBhvr>
                                      <p:by>
                                        <p:hsl h="0" s="12549" l="25098"/>
                                      </p:by>
                                    </p:animClr>
                                    <p:animClr clrSpc="hsl">
                                      <p:cBhvr>
                                        <p:cTn id="44" dur="500" fill="hold"/>
                                        <p:tgtEl>
                                          <p:spTgt spid="8"/>
                                        </p:tgtEl>
                                        <p:attrNameLst>
                                          <p:attrName>stroke.color</p:attrName>
                                        </p:attrNameLst>
                                      </p:cBhvr>
                                      <p:by>
                                        <p:hsl h="0" s="12549" l="25098"/>
                                      </p:by>
                                    </p:animClr>
                                    <p:set>
                                      <p:cBhvr>
                                        <p:cTn id="45" dur="500" fill="hold"/>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6" grpId="0" animBg="1"/>
      <p:bldP spid="6" grpId="1" animBg="1"/>
      <p:bldP spid="8" grpId="0" animBg="1"/>
      <p:bldP spid="8"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435</Words>
  <Application>Microsoft Office PowerPoint</Application>
  <PresentationFormat>On-screen Show (4:3)</PresentationFormat>
  <Paragraphs>62</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GM Foods</vt:lpstr>
      <vt:lpstr>What is GM Foods?</vt:lpstr>
      <vt:lpstr>Benefits to Genetically Modified Foods:</vt:lpstr>
      <vt:lpstr>Disadvantages to Genetically Modified Foods:</vt:lpstr>
      <vt:lpstr>Slide 5</vt:lpstr>
      <vt:lpstr>My Opinion</vt:lpstr>
      <vt:lpstr>Thank You For Watching My Power Point Presentation! I hope you enjoyed it!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GM Foods</dc:title>
  <dc:creator>Mufidah</dc:creator>
  <cp:lastModifiedBy>Mufidah</cp:lastModifiedBy>
  <cp:revision>18</cp:revision>
  <dcterms:created xsi:type="dcterms:W3CDTF">2011-12-11T13:02:52Z</dcterms:created>
  <dcterms:modified xsi:type="dcterms:W3CDTF">2012-01-07T13:35:56Z</dcterms:modified>
</cp:coreProperties>
</file>